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9"/>
  </p:notesMasterIdLst>
  <p:sldIdLst>
    <p:sldId id="297" r:id="rId6"/>
    <p:sldId id="298" r:id="rId7"/>
    <p:sldId id="29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BA073A-7C30-414D-9797-0F558CC8B047}" type="datetimeFigureOut">
              <a:rPr lang="en-GB" smtClean="0"/>
              <a:t>21/08/2024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7C621-88AD-4691-A07B-32AFA6CBDCE6}" type="slidenum">
              <a:rPr lang="en-GB" smtClean="0"/>
              <a:t>‹#›</a:t>
            </a:fld>
            <a:endParaRPr lang="en-GB"/>
          </a:p>
        </p:txBody>
      </p:sp>
    </p:spTree>
    <p:extLst>
      <p:ext uri="{BB962C8B-B14F-4D97-AF65-F5344CB8AC3E}">
        <p14:creationId xmlns:p14="http://schemas.microsoft.com/office/powerpoint/2010/main" val="67519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lding slide">
    <p:bg>
      <p:bgPr>
        <a:solidFill>
          <a:schemeClr val="tx2"/>
        </a:solidFill>
        <a:effectLst/>
      </p:bgPr>
    </p:bg>
    <p:spTree>
      <p:nvGrpSpPr>
        <p:cNvPr id="1" name=""/>
        <p:cNvGrpSpPr/>
        <p:nvPr/>
      </p:nvGrpSpPr>
      <p:grpSpPr>
        <a:xfrm>
          <a:off x="0" y="0"/>
          <a:ext cx="0" cy="0"/>
          <a:chOff x="0" y="0"/>
          <a:chExt cx="0" cy="0"/>
        </a:xfrm>
      </p:grpSpPr>
      <p:pic>
        <p:nvPicPr>
          <p:cNvPr id="6" name="Picture 5" descr="A white and blue logo&#10;&#10;Description automatically generated">
            <a:extLst>
              <a:ext uri="{FF2B5EF4-FFF2-40B4-BE49-F238E27FC236}">
                <a16:creationId xmlns:a16="http://schemas.microsoft.com/office/drawing/2014/main" id="{19452031-75A7-367B-A18B-BC9165EC7A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9291" y="1611994"/>
            <a:ext cx="7333419" cy="3634013"/>
          </a:xfrm>
          <a:prstGeom prst="rect">
            <a:avLst/>
          </a:prstGeom>
        </p:spPr>
      </p:pic>
      <p:pic>
        <p:nvPicPr>
          <p:cNvPr id="7" name="Picture 6" descr="A black background with white text&#10;&#10;Description automatically generated">
            <a:extLst>
              <a:ext uri="{FF2B5EF4-FFF2-40B4-BE49-F238E27FC236}">
                <a16:creationId xmlns:a16="http://schemas.microsoft.com/office/drawing/2014/main" id="{F0D6EAA0-7DA7-EBF9-3BE9-CED2E940F7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07203" y="5458170"/>
            <a:ext cx="2584796" cy="1399830"/>
          </a:xfrm>
          <a:prstGeom prst="rect">
            <a:avLst/>
          </a:prstGeom>
        </p:spPr>
      </p:pic>
    </p:spTree>
    <p:extLst>
      <p:ext uri="{BB962C8B-B14F-4D97-AF65-F5344CB8AC3E}">
        <p14:creationId xmlns:p14="http://schemas.microsoft.com/office/powerpoint/2010/main" val="2563307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2C4D3-A6BB-5D48-BA04-BFF0651A8F27}"/>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A0D89C07-F524-DB77-DE17-4BA35A5BD42E}"/>
              </a:ext>
            </a:extLst>
          </p:cNvPr>
          <p:cNvSpPr>
            <a:spLocks noGrp="1"/>
          </p:cNvSpPr>
          <p:nvPr>
            <p:ph type="ftr" sz="quarter" idx="10"/>
          </p:nvPr>
        </p:nvSpPr>
        <p:spPr/>
        <p:txBody>
          <a:body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2DE76DD9-1559-3EB8-6677-C181856754C6}"/>
              </a:ext>
            </a:extLst>
          </p:cNvPr>
          <p:cNvSpPr>
            <a:spLocks noGrp="1"/>
          </p:cNvSpPr>
          <p:nvPr>
            <p:ph type="sldNum" sz="quarter" idx="11"/>
          </p:nvPr>
        </p:nvSpPr>
        <p:spPr/>
        <p:txBody>
          <a:bodyPr/>
          <a:lstStyle/>
          <a:p>
            <a:fld id="{58416063-A843-4BFD-956D-D0BF7B15CCCC}" type="slidenum">
              <a:rPr lang="en-GB" smtClean="0"/>
              <a:pPr/>
              <a:t>‹#›</a:t>
            </a:fld>
            <a:endParaRPr lang="en-GB"/>
          </a:p>
        </p:txBody>
      </p:sp>
      <p:sp>
        <p:nvSpPr>
          <p:cNvPr id="5" name="Content Placeholder 2">
            <a:extLst>
              <a:ext uri="{FF2B5EF4-FFF2-40B4-BE49-F238E27FC236}">
                <a16:creationId xmlns:a16="http://schemas.microsoft.com/office/drawing/2014/main" id="{B714798F-0DAA-BAD8-CAFC-375F4F756A4F}"/>
              </a:ext>
            </a:extLst>
          </p:cNvPr>
          <p:cNvSpPr>
            <a:spLocks noGrp="1"/>
          </p:cNvSpPr>
          <p:nvPr>
            <p:ph idx="1"/>
          </p:nvPr>
        </p:nvSpPr>
        <p:spPr>
          <a:xfrm>
            <a:off x="471601" y="1825625"/>
            <a:ext cx="2520000"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Content Placeholder 2">
            <a:extLst>
              <a:ext uri="{FF2B5EF4-FFF2-40B4-BE49-F238E27FC236}">
                <a16:creationId xmlns:a16="http://schemas.microsoft.com/office/drawing/2014/main" id="{7AEAA1A6-7410-D6A4-3AC4-E09B75C85FBA}"/>
              </a:ext>
            </a:extLst>
          </p:cNvPr>
          <p:cNvSpPr>
            <a:spLocks noGrp="1"/>
          </p:cNvSpPr>
          <p:nvPr>
            <p:ph idx="12"/>
          </p:nvPr>
        </p:nvSpPr>
        <p:spPr>
          <a:xfrm>
            <a:off x="8467200" y="1825625"/>
            <a:ext cx="2520000"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Content Placeholder 2">
            <a:extLst>
              <a:ext uri="{FF2B5EF4-FFF2-40B4-BE49-F238E27FC236}">
                <a16:creationId xmlns:a16="http://schemas.microsoft.com/office/drawing/2014/main" id="{50135E9E-A112-8EF3-0985-DA78511307A4}"/>
              </a:ext>
            </a:extLst>
          </p:cNvPr>
          <p:cNvSpPr>
            <a:spLocks noGrp="1"/>
          </p:cNvSpPr>
          <p:nvPr>
            <p:ph idx="13"/>
          </p:nvPr>
        </p:nvSpPr>
        <p:spPr>
          <a:xfrm>
            <a:off x="3136801" y="1825625"/>
            <a:ext cx="2520000"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2AFB9B12-F076-D8EB-016A-B777E0AD7AF7}"/>
              </a:ext>
            </a:extLst>
          </p:cNvPr>
          <p:cNvSpPr>
            <a:spLocks noGrp="1"/>
          </p:cNvSpPr>
          <p:nvPr>
            <p:ph idx="14"/>
          </p:nvPr>
        </p:nvSpPr>
        <p:spPr>
          <a:xfrm>
            <a:off x="5802001" y="1825625"/>
            <a:ext cx="2520000"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9" name="Picture 8" descr="A logo with a letter&#10;&#10;Description automatically generated">
            <a:extLst>
              <a:ext uri="{FF2B5EF4-FFF2-40B4-BE49-F238E27FC236}">
                <a16:creationId xmlns:a16="http://schemas.microsoft.com/office/drawing/2014/main" id="{16FE8AF7-83B1-2229-F9BF-432BB17846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11" name="Picture 10">
            <a:extLst>
              <a:ext uri="{FF2B5EF4-FFF2-40B4-BE49-F238E27FC236}">
                <a16:creationId xmlns:a16="http://schemas.microsoft.com/office/drawing/2014/main" id="{CB51005F-8122-C020-A0DC-DF5CC70388B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4076026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E8DE75B-87CE-5819-B6C8-00F465BDBF56}"/>
              </a:ext>
            </a:extLst>
          </p:cNvPr>
          <p:cNvSpPr>
            <a:spLocks noGrp="1"/>
          </p:cNvSpPr>
          <p:nvPr>
            <p:ph type="title"/>
          </p:nvPr>
        </p:nvSpPr>
        <p:spPr>
          <a:xfrm>
            <a:off x="471600" y="365125"/>
            <a:ext cx="10515600" cy="1325563"/>
          </a:xfrm>
        </p:spPr>
        <p:txBody>
          <a:bodyPr/>
          <a:lstStyle/>
          <a:p>
            <a:r>
              <a:rPr lang="en-US"/>
              <a:t>Click to edit Master title style</a:t>
            </a:r>
            <a:endParaRPr lang="en-GB" dirty="0"/>
          </a:p>
        </p:txBody>
      </p:sp>
      <p:sp>
        <p:nvSpPr>
          <p:cNvPr id="7" name="Footer Placeholder 4">
            <a:extLst>
              <a:ext uri="{FF2B5EF4-FFF2-40B4-BE49-F238E27FC236}">
                <a16:creationId xmlns:a16="http://schemas.microsoft.com/office/drawing/2014/main" id="{CAA1F753-DD42-416A-85F4-3E1B02EEEA34}"/>
              </a:ext>
            </a:extLst>
          </p:cNvPr>
          <p:cNvSpPr>
            <a:spLocks noGrp="1"/>
          </p:cNvSpPr>
          <p:nvPr>
            <p:ph type="ftr" sz="quarter" idx="11"/>
          </p:nvPr>
        </p:nvSpPr>
        <p:spPr>
          <a:xfrm>
            <a:off x="1275224" y="6356349"/>
            <a:ext cx="4114800" cy="365125"/>
          </a:xfrm>
          <a:prstGeom prst="rect">
            <a:avLst/>
          </a:prstGeom>
        </p:spPr>
        <p:txBody>
          <a:bodyPr/>
          <a:lstStyle>
            <a:lvl1pPr algn="l">
              <a:defRPr>
                <a:solidFill>
                  <a:schemeClr val="tx2"/>
                </a:solidFill>
              </a:defRPr>
            </a:lvl1pPr>
          </a:lstStyle>
          <a:p>
            <a:r>
              <a:rPr lang="en-US" dirty="0"/>
              <a:t>Approach Social Work – delivered by Frontline</a:t>
            </a:r>
            <a:endParaRPr lang="en-GB" dirty="0"/>
          </a:p>
        </p:txBody>
      </p:sp>
      <p:sp>
        <p:nvSpPr>
          <p:cNvPr id="8" name="Slide Number Placeholder 5">
            <a:extLst>
              <a:ext uri="{FF2B5EF4-FFF2-40B4-BE49-F238E27FC236}">
                <a16:creationId xmlns:a16="http://schemas.microsoft.com/office/drawing/2014/main" id="{21B43F86-E5B4-7B5E-7496-A2F6971DB4D0}"/>
              </a:ext>
            </a:extLst>
          </p:cNvPr>
          <p:cNvSpPr>
            <a:spLocks noGrp="1"/>
          </p:cNvSpPr>
          <p:nvPr>
            <p:ph type="sldNum" sz="quarter" idx="12"/>
          </p:nvPr>
        </p:nvSpPr>
        <p:spPr>
          <a:xfrm>
            <a:off x="471600" y="6356349"/>
            <a:ext cx="652232" cy="365125"/>
          </a:xfrm>
          <a:prstGeom prst="rect">
            <a:avLst/>
          </a:prstGeom>
        </p:spPr>
        <p:txBody>
          <a:bodyPr/>
          <a:lstStyle>
            <a:lvl1pPr algn="l">
              <a:defRPr>
                <a:solidFill>
                  <a:schemeClr val="tx2"/>
                </a:solidFill>
              </a:defRPr>
            </a:lvl1pPr>
          </a:lstStyle>
          <a:p>
            <a:fld id="{58416063-A843-4BFD-956D-D0BF7B15CCCC}" type="slidenum">
              <a:rPr lang="en-GB" smtClean="0"/>
              <a:pPr/>
              <a:t>‹#›</a:t>
            </a:fld>
            <a:endParaRPr lang="en-GB" dirty="0"/>
          </a:p>
        </p:txBody>
      </p:sp>
      <p:pic>
        <p:nvPicPr>
          <p:cNvPr id="2" name="Picture 1" descr="A logo with a letter&#10;&#10;Description automatically generated">
            <a:extLst>
              <a:ext uri="{FF2B5EF4-FFF2-40B4-BE49-F238E27FC236}">
                <a16:creationId xmlns:a16="http://schemas.microsoft.com/office/drawing/2014/main" id="{D3E133B8-67C0-78DA-D17F-A04EFC51CE8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4" name="Picture 3">
            <a:extLst>
              <a:ext uri="{FF2B5EF4-FFF2-40B4-BE49-F238E27FC236}">
                <a16:creationId xmlns:a16="http://schemas.microsoft.com/office/drawing/2014/main" id="{968D906A-4180-3176-9172-EAC2EE3481E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2018951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76FE554-AA46-CDCF-1EFD-2EB382E2D50D}"/>
              </a:ext>
            </a:extLst>
          </p:cNvPr>
          <p:cNvSpPr>
            <a:spLocks noGrp="1"/>
          </p:cNvSpPr>
          <p:nvPr>
            <p:ph type="ftr" sz="quarter" idx="11"/>
          </p:nvPr>
        </p:nvSpPr>
        <p:spPr>
          <a:xfrm>
            <a:off x="1275224" y="6356349"/>
            <a:ext cx="4114800" cy="365125"/>
          </a:xfrm>
          <a:prstGeom prst="rect">
            <a:avLst/>
          </a:prstGeom>
        </p:spPr>
        <p:txBody>
          <a:bodyPr/>
          <a:lstStyle>
            <a:lvl1pPr algn="l">
              <a:defRPr>
                <a:solidFill>
                  <a:schemeClr val="tx2"/>
                </a:solidFill>
              </a:defRPr>
            </a:lvl1pPr>
          </a:lstStyle>
          <a:p>
            <a:r>
              <a:rPr lang="en-US" dirty="0"/>
              <a:t>Approach Social Work – delivered by Frontline</a:t>
            </a:r>
            <a:endParaRPr lang="en-GB" dirty="0"/>
          </a:p>
        </p:txBody>
      </p:sp>
      <p:sp>
        <p:nvSpPr>
          <p:cNvPr id="6" name="Slide Number Placeholder 5">
            <a:extLst>
              <a:ext uri="{FF2B5EF4-FFF2-40B4-BE49-F238E27FC236}">
                <a16:creationId xmlns:a16="http://schemas.microsoft.com/office/drawing/2014/main" id="{4F36C49E-C5E4-80EE-0907-7F7020B66F1F}"/>
              </a:ext>
            </a:extLst>
          </p:cNvPr>
          <p:cNvSpPr>
            <a:spLocks noGrp="1"/>
          </p:cNvSpPr>
          <p:nvPr>
            <p:ph type="sldNum" sz="quarter" idx="12"/>
          </p:nvPr>
        </p:nvSpPr>
        <p:spPr>
          <a:xfrm>
            <a:off x="471600" y="6356349"/>
            <a:ext cx="652232" cy="365125"/>
          </a:xfrm>
          <a:prstGeom prst="rect">
            <a:avLst/>
          </a:prstGeom>
        </p:spPr>
        <p:txBody>
          <a:bodyPr/>
          <a:lstStyle>
            <a:lvl1pPr algn="l">
              <a:defRPr>
                <a:solidFill>
                  <a:schemeClr val="tx2"/>
                </a:solidFill>
              </a:defRPr>
            </a:lvl1pPr>
          </a:lstStyle>
          <a:p>
            <a:fld id="{58416063-A843-4BFD-956D-D0BF7B15CCCC}" type="slidenum">
              <a:rPr lang="en-GB" smtClean="0"/>
              <a:pPr/>
              <a:t>‹#›</a:t>
            </a:fld>
            <a:endParaRPr lang="en-GB" dirty="0"/>
          </a:p>
        </p:txBody>
      </p:sp>
      <p:pic>
        <p:nvPicPr>
          <p:cNvPr id="2" name="Picture 1" descr="A logo with a letter&#10;&#10;Description automatically generated">
            <a:extLst>
              <a:ext uri="{FF2B5EF4-FFF2-40B4-BE49-F238E27FC236}">
                <a16:creationId xmlns:a16="http://schemas.microsoft.com/office/drawing/2014/main" id="{DBCE8C23-F27B-DF32-3057-6EF5D664D25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4" name="Picture 3">
            <a:extLst>
              <a:ext uri="{FF2B5EF4-FFF2-40B4-BE49-F238E27FC236}">
                <a16:creationId xmlns:a16="http://schemas.microsoft.com/office/drawing/2014/main" id="{7D78C4C9-4F82-C941-C40C-D13656C9FE5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2006485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A9ED5F1-B7A7-466F-A002-AEBD354D5085}"/>
              </a:ext>
            </a:extLst>
          </p:cNvPr>
          <p:cNvSpPr/>
          <p:nvPr userDrawn="1"/>
        </p:nvSpPr>
        <p:spPr>
          <a:xfrm>
            <a:off x="6096000" y="0"/>
            <a:ext cx="6096000" cy="685800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FC86049D-6ED0-1DC3-F82A-10EF48D1F3AD}"/>
              </a:ext>
            </a:extLst>
          </p:cNvPr>
          <p:cNvSpPr/>
          <p:nvPr userDrawn="1"/>
        </p:nvSpPr>
        <p:spPr>
          <a:xfrm>
            <a:off x="0" y="0"/>
            <a:ext cx="6096000" cy="685800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9887EE2-7B92-6647-E604-564DC2C15D1D}"/>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D1A25F16-5101-BCEB-78B7-56EF06441FAF}"/>
              </a:ext>
            </a:extLst>
          </p:cNvPr>
          <p:cNvSpPr>
            <a:spLocks noGrp="1"/>
          </p:cNvSpPr>
          <p:nvPr>
            <p:ph type="ftr" sz="quarter" idx="10"/>
          </p:nvPr>
        </p:nvSpPr>
        <p:spPr/>
        <p:txBody>
          <a:bodyPr/>
          <a:lstStyle/>
          <a:p>
            <a:r>
              <a:rPr lang="en-US" dirty="0"/>
              <a:t>Approach Social Work – delivered by Frontline</a:t>
            </a:r>
            <a:endParaRPr lang="en-GB" dirty="0"/>
          </a:p>
        </p:txBody>
      </p:sp>
      <p:sp>
        <p:nvSpPr>
          <p:cNvPr id="4" name="Slide Number Placeholder 3">
            <a:extLst>
              <a:ext uri="{FF2B5EF4-FFF2-40B4-BE49-F238E27FC236}">
                <a16:creationId xmlns:a16="http://schemas.microsoft.com/office/drawing/2014/main" id="{AD1727C8-EE73-2082-1458-7AB5BE73B451}"/>
              </a:ext>
            </a:extLst>
          </p:cNvPr>
          <p:cNvSpPr>
            <a:spLocks noGrp="1"/>
          </p:cNvSpPr>
          <p:nvPr>
            <p:ph type="sldNum" sz="quarter" idx="11"/>
          </p:nvPr>
        </p:nvSpPr>
        <p:spPr/>
        <p:txBody>
          <a:bodyPr/>
          <a:lstStyle/>
          <a:p>
            <a:fld id="{58416063-A843-4BFD-956D-D0BF7B15CCCC}" type="slidenum">
              <a:rPr lang="en-GB" smtClean="0"/>
              <a:pPr/>
              <a:t>‹#›</a:t>
            </a:fld>
            <a:endParaRPr lang="en-GB"/>
          </a:p>
        </p:txBody>
      </p:sp>
      <p:sp>
        <p:nvSpPr>
          <p:cNvPr id="6" name="Picture Placeholder 5">
            <a:extLst>
              <a:ext uri="{FF2B5EF4-FFF2-40B4-BE49-F238E27FC236}">
                <a16:creationId xmlns:a16="http://schemas.microsoft.com/office/drawing/2014/main" id="{56CB7E08-8183-20A7-B4F1-F8736ABA0B21}"/>
              </a:ext>
            </a:extLst>
          </p:cNvPr>
          <p:cNvSpPr>
            <a:spLocks noGrp="1"/>
          </p:cNvSpPr>
          <p:nvPr>
            <p:ph type="pic" sz="quarter" idx="12"/>
          </p:nvPr>
        </p:nvSpPr>
        <p:spPr>
          <a:xfrm>
            <a:off x="471600" y="1821600"/>
            <a:ext cx="5624400" cy="4352400"/>
          </a:xfrm>
        </p:spPr>
        <p:txBody>
          <a:bodyPr/>
          <a:lstStyle/>
          <a:p>
            <a:endParaRPr lang="en-GB" dirty="0"/>
          </a:p>
        </p:txBody>
      </p:sp>
      <p:sp>
        <p:nvSpPr>
          <p:cNvPr id="11" name="Text Placeholder 10">
            <a:extLst>
              <a:ext uri="{FF2B5EF4-FFF2-40B4-BE49-F238E27FC236}">
                <a16:creationId xmlns:a16="http://schemas.microsoft.com/office/drawing/2014/main" id="{D79D2968-3396-F48D-A470-6C01CE57E1FB}"/>
              </a:ext>
            </a:extLst>
          </p:cNvPr>
          <p:cNvSpPr>
            <a:spLocks noGrp="1"/>
          </p:cNvSpPr>
          <p:nvPr>
            <p:ph type="body" sz="quarter" idx="13" hasCustomPrompt="1"/>
          </p:nvPr>
        </p:nvSpPr>
        <p:spPr>
          <a:xfrm>
            <a:off x="6096000" y="1820863"/>
            <a:ext cx="4891088" cy="3753885"/>
          </a:xfrm>
        </p:spPr>
        <p:txBody>
          <a:bodyPr/>
          <a:lstStyle>
            <a:lvl1pPr>
              <a:defRPr/>
            </a:lvl1pPr>
          </a:lstStyle>
          <a:p>
            <a:pPr lvl="0"/>
            <a:r>
              <a:rPr lang="en-US" dirty="0"/>
              <a:t>Click to add text. To make sure the large quotation mark to the left appears, click on it and retype the quotation mark.</a:t>
            </a:r>
          </a:p>
        </p:txBody>
      </p:sp>
      <p:sp>
        <p:nvSpPr>
          <p:cNvPr id="14" name="Text Placeholder 13">
            <a:extLst>
              <a:ext uri="{FF2B5EF4-FFF2-40B4-BE49-F238E27FC236}">
                <a16:creationId xmlns:a16="http://schemas.microsoft.com/office/drawing/2014/main" id="{70701D58-E896-3632-353C-BF50FD6BAFCF}"/>
              </a:ext>
            </a:extLst>
          </p:cNvPr>
          <p:cNvSpPr>
            <a:spLocks noGrp="1"/>
          </p:cNvSpPr>
          <p:nvPr>
            <p:ph type="body" sz="quarter" idx="14"/>
          </p:nvPr>
        </p:nvSpPr>
        <p:spPr>
          <a:xfrm>
            <a:off x="6096000" y="5588000"/>
            <a:ext cx="4891088" cy="585788"/>
          </a:xfrm>
        </p:spPr>
        <p:txBody>
          <a:bodyPr>
            <a:noAutofit/>
          </a:bodyPr>
          <a:lstStyle>
            <a:lvl1pPr>
              <a:defRPr sz="2400" b="1">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E7A47FA3-C224-74D6-6042-5C4E6468478F}"/>
              </a:ext>
            </a:extLst>
          </p:cNvPr>
          <p:cNvSpPr>
            <a:spLocks noGrp="1"/>
          </p:cNvSpPr>
          <p:nvPr>
            <p:ph type="body" sz="quarter" idx="15" hasCustomPrompt="1"/>
          </p:nvPr>
        </p:nvSpPr>
        <p:spPr>
          <a:xfrm>
            <a:off x="5389201" y="1807612"/>
            <a:ext cx="706800" cy="697050"/>
          </a:xfrm>
        </p:spPr>
        <p:txBody>
          <a:bodyPr>
            <a:normAutofit/>
          </a:bodyPr>
          <a:lstStyle>
            <a:lvl1pPr>
              <a:defRPr sz="115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9600" dirty="0">
                <a:latin typeface="Georgia" panose="02040502050405020303" pitchFamily="18" charset="0"/>
              </a:rPr>
              <a:t>“</a:t>
            </a:r>
            <a:endParaRPr lang="en-GB" sz="9600" dirty="0">
              <a:latin typeface="Georgia" panose="02040502050405020303" pitchFamily="18" charset="0"/>
            </a:endParaRPr>
          </a:p>
        </p:txBody>
      </p:sp>
      <p:pic>
        <p:nvPicPr>
          <p:cNvPr id="5" name="Picture 4" descr="A logo with a letter&#10;&#10;Description automatically generated">
            <a:extLst>
              <a:ext uri="{FF2B5EF4-FFF2-40B4-BE49-F238E27FC236}">
                <a16:creationId xmlns:a16="http://schemas.microsoft.com/office/drawing/2014/main" id="{8ED7BBF6-8541-2FDE-4134-B75DF4B34F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8" name="Picture 7">
            <a:extLst>
              <a:ext uri="{FF2B5EF4-FFF2-40B4-BE49-F238E27FC236}">
                <a16:creationId xmlns:a16="http://schemas.microsoft.com/office/drawing/2014/main" id="{EBAC6B74-883B-C539-821A-6FE77E02FF1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1714459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A9ED5F1-B7A7-466F-A002-AEBD354D5085}"/>
              </a:ext>
            </a:extLst>
          </p:cNvPr>
          <p:cNvSpPr/>
          <p:nvPr userDrawn="1"/>
        </p:nvSpPr>
        <p:spPr>
          <a:xfrm>
            <a:off x="6096000" y="0"/>
            <a:ext cx="6096000" cy="6858000"/>
          </a:xfrm>
          <a:prstGeom prst="rect">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FC86049D-6ED0-1DC3-F82A-10EF48D1F3AD}"/>
              </a:ext>
            </a:extLst>
          </p:cNvPr>
          <p:cNvSpPr>
            <a:spLocks noGrp="1" noRot="1" noMove="1" noResize="1" noEditPoints="1" noAdjustHandles="1" noChangeArrowheads="1" noChangeShapeType="1"/>
          </p:cNvSpPr>
          <p:nvPr userDrawn="1"/>
        </p:nvSpPr>
        <p:spPr>
          <a:xfrm>
            <a:off x="0" y="0"/>
            <a:ext cx="6096000" cy="68580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19887EE2-7B92-6647-E604-564DC2C15D1D}"/>
              </a:ext>
            </a:extLst>
          </p:cNvPr>
          <p:cNvSpPr>
            <a:spLocks noGrp="1"/>
          </p:cNvSpPr>
          <p:nvPr>
            <p:ph type="title"/>
          </p:nvPr>
        </p:nvSpPr>
        <p:spPr/>
        <p:txBody>
          <a:bodyPr/>
          <a:lstStyle>
            <a:lvl1pPr>
              <a:defRPr>
                <a:solidFill>
                  <a:schemeClr val="bg2"/>
                </a:solidFill>
              </a:defRPr>
            </a:lvl1pPr>
          </a:lstStyle>
          <a:p>
            <a:r>
              <a:rPr lang="en-US" dirty="0"/>
              <a:t>Click to edit Master title style</a:t>
            </a:r>
            <a:endParaRPr lang="en-GB" dirty="0"/>
          </a:p>
        </p:txBody>
      </p:sp>
      <p:sp>
        <p:nvSpPr>
          <p:cNvPr id="3" name="Footer Placeholder 2">
            <a:extLst>
              <a:ext uri="{FF2B5EF4-FFF2-40B4-BE49-F238E27FC236}">
                <a16:creationId xmlns:a16="http://schemas.microsoft.com/office/drawing/2014/main" id="{D1A25F16-5101-BCEB-78B7-56EF06441FAF}"/>
              </a:ext>
            </a:extLst>
          </p:cNvPr>
          <p:cNvSpPr>
            <a:spLocks noGrp="1"/>
          </p:cNvSpPr>
          <p:nvPr>
            <p:ph type="ftr" sz="quarter" idx="10"/>
          </p:nvPr>
        </p:nvSpPr>
        <p:spPr/>
        <p:txBody>
          <a:bodyPr/>
          <a:lstStyle>
            <a:lvl1pPr>
              <a:defRPr>
                <a:solidFill>
                  <a:schemeClr val="bg1"/>
                </a:solidFill>
              </a:defRPr>
            </a:lvl1p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AD1727C8-EE73-2082-1458-7AB5BE73B451}"/>
              </a:ext>
            </a:extLst>
          </p:cNvPr>
          <p:cNvSpPr>
            <a:spLocks noGrp="1"/>
          </p:cNvSpPr>
          <p:nvPr>
            <p:ph type="sldNum" sz="quarter" idx="11"/>
          </p:nvPr>
        </p:nvSpPr>
        <p:spPr/>
        <p:txBody>
          <a:bodyPr/>
          <a:lstStyle>
            <a:lvl1pPr>
              <a:defRPr>
                <a:solidFill>
                  <a:schemeClr val="bg1"/>
                </a:solidFill>
              </a:defRPr>
            </a:lvl1pPr>
          </a:lstStyle>
          <a:p>
            <a:fld id="{58416063-A843-4BFD-956D-D0BF7B15CCCC}" type="slidenum">
              <a:rPr lang="en-GB" smtClean="0"/>
              <a:pPr/>
              <a:t>‹#›</a:t>
            </a:fld>
            <a:endParaRPr lang="en-GB"/>
          </a:p>
        </p:txBody>
      </p:sp>
      <p:sp>
        <p:nvSpPr>
          <p:cNvPr id="6" name="Picture Placeholder 5">
            <a:extLst>
              <a:ext uri="{FF2B5EF4-FFF2-40B4-BE49-F238E27FC236}">
                <a16:creationId xmlns:a16="http://schemas.microsoft.com/office/drawing/2014/main" id="{56CB7E08-8183-20A7-B4F1-F8736ABA0B21}"/>
              </a:ext>
            </a:extLst>
          </p:cNvPr>
          <p:cNvSpPr>
            <a:spLocks noGrp="1"/>
          </p:cNvSpPr>
          <p:nvPr>
            <p:ph type="pic" sz="quarter" idx="12"/>
          </p:nvPr>
        </p:nvSpPr>
        <p:spPr>
          <a:xfrm>
            <a:off x="471600" y="1821600"/>
            <a:ext cx="5624400" cy="4352400"/>
          </a:xfrm>
        </p:spPr>
        <p:txBody>
          <a:bodyPr/>
          <a:lstStyle/>
          <a:p>
            <a:endParaRPr lang="en-GB" dirty="0"/>
          </a:p>
        </p:txBody>
      </p:sp>
      <p:sp>
        <p:nvSpPr>
          <p:cNvPr id="11" name="Text Placeholder 10">
            <a:extLst>
              <a:ext uri="{FF2B5EF4-FFF2-40B4-BE49-F238E27FC236}">
                <a16:creationId xmlns:a16="http://schemas.microsoft.com/office/drawing/2014/main" id="{D79D2968-3396-F48D-A470-6C01CE57E1FB}"/>
              </a:ext>
            </a:extLst>
          </p:cNvPr>
          <p:cNvSpPr>
            <a:spLocks noGrp="1"/>
          </p:cNvSpPr>
          <p:nvPr>
            <p:ph type="body" sz="quarter" idx="13" hasCustomPrompt="1"/>
          </p:nvPr>
        </p:nvSpPr>
        <p:spPr>
          <a:xfrm>
            <a:off x="6096000" y="1820863"/>
            <a:ext cx="4891088" cy="3753885"/>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add text. To make sure the large quotation mark to the left appears, click on it and retype the quotation mark.</a:t>
            </a:r>
          </a:p>
        </p:txBody>
      </p:sp>
      <p:sp>
        <p:nvSpPr>
          <p:cNvPr id="14" name="Text Placeholder 13">
            <a:extLst>
              <a:ext uri="{FF2B5EF4-FFF2-40B4-BE49-F238E27FC236}">
                <a16:creationId xmlns:a16="http://schemas.microsoft.com/office/drawing/2014/main" id="{70701D58-E896-3632-353C-BF50FD6BAFCF}"/>
              </a:ext>
            </a:extLst>
          </p:cNvPr>
          <p:cNvSpPr>
            <a:spLocks noGrp="1"/>
          </p:cNvSpPr>
          <p:nvPr>
            <p:ph type="body" sz="quarter" idx="14"/>
          </p:nvPr>
        </p:nvSpPr>
        <p:spPr>
          <a:xfrm>
            <a:off x="6096000" y="5588000"/>
            <a:ext cx="4891088" cy="585788"/>
          </a:xfrm>
        </p:spPr>
        <p:txBody>
          <a:bodyPr>
            <a:noAutofit/>
          </a:bodyPr>
          <a:lstStyle>
            <a:lvl1pPr>
              <a:defRPr sz="2400" b="1">
                <a:solidFill>
                  <a:schemeClr val="bg2"/>
                </a:solidFill>
                <a:latin typeface="+mn-lt"/>
              </a:defRPr>
            </a:lvl1pPr>
            <a:lvl2pPr>
              <a:defRPr sz="2000">
                <a:solidFill>
                  <a:schemeClr val="bg2"/>
                </a:solidFill>
                <a:latin typeface="+mn-lt"/>
              </a:defRPr>
            </a:lvl2pPr>
            <a:lvl3pPr>
              <a:defRPr sz="1800">
                <a:solidFill>
                  <a:schemeClr val="bg2"/>
                </a:solidFill>
                <a:latin typeface="+mn-lt"/>
              </a:defRPr>
            </a:lvl3pPr>
            <a:lvl4pPr>
              <a:defRPr sz="1600">
                <a:solidFill>
                  <a:schemeClr val="bg2"/>
                </a:solidFill>
                <a:latin typeface="+mn-lt"/>
              </a:defRPr>
            </a:lvl4pPr>
            <a:lvl5pPr>
              <a:defRPr sz="1600">
                <a:solidFill>
                  <a:schemeClr val="bg2"/>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E7A47FA3-C224-74D6-6042-5C4E6468478F}"/>
              </a:ext>
            </a:extLst>
          </p:cNvPr>
          <p:cNvSpPr>
            <a:spLocks noGrp="1"/>
          </p:cNvSpPr>
          <p:nvPr>
            <p:ph type="body" sz="quarter" idx="15" hasCustomPrompt="1"/>
          </p:nvPr>
        </p:nvSpPr>
        <p:spPr>
          <a:xfrm>
            <a:off x="5389201" y="1807612"/>
            <a:ext cx="706800" cy="697050"/>
          </a:xfrm>
        </p:spPr>
        <p:txBody>
          <a:bodyPr>
            <a:normAutofit/>
          </a:bodyPr>
          <a:lstStyle>
            <a:lvl1pPr>
              <a:defRPr sz="11500">
                <a:solidFill>
                  <a:schemeClr val="bg2"/>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9600" dirty="0">
                <a:latin typeface="Georgia" panose="02040502050405020303" pitchFamily="18" charset="0"/>
              </a:rPr>
              <a:t>“</a:t>
            </a:r>
            <a:endParaRPr lang="en-GB" sz="9600" dirty="0">
              <a:latin typeface="Georgia" panose="02040502050405020303" pitchFamily="18" charset="0"/>
            </a:endParaRPr>
          </a:p>
        </p:txBody>
      </p:sp>
      <p:pic>
        <p:nvPicPr>
          <p:cNvPr id="5" name="Picture 4">
            <a:extLst>
              <a:ext uri="{FF2B5EF4-FFF2-40B4-BE49-F238E27FC236}">
                <a16:creationId xmlns:a16="http://schemas.microsoft.com/office/drawing/2014/main" id="{8F272D8E-65B0-75C5-FA5A-3F22C9026AB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0955" t="22142" r="59923" b="23780"/>
          <a:stretch/>
        </p:blipFill>
        <p:spPr>
          <a:xfrm>
            <a:off x="11275572" y="6312180"/>
            <a:ext cx="444828" cy="409294"/>
          </a:xfrm>
          <a:prstGeom prst="rect">
            <a:avLst/>
          </a:prstGeom>
        </p:spPr>
      </p:pic>
      <p:pic>
        <p:nvPicPr>
          <p:cNvPr id="8" name="Picture 7">
            <a:extLst>
              <a:ext uri="{FF2B5EF4-FFF2-40B4-BE49-F238E27FC236}">
                <a16:creationId xmlns:a16="http://schemas.microsoft.com/office/drawing/2014/main" id="{98B2C77E-25CE-517F-19D8-5FA9E47D17B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9" y="6161642"/>
            <a:ext cx="1424603" cy="710977"/>
          </a:xfrm>
          <a:prstGeom prst="rect">
            <a:avLst/>
          </a:prstGeom>
        </p:spPr>
      </p:pic>
    </p:spTree>
    <p:extLst>
      <p:ext uri="{BB962C8B-B14F-4D97-AF65-F5344CB8AC3E}">
        <p14:creationId xmlns:p14="http://schemas.microsoft.com/office/powerpoint/2010/main" val="3439803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2"/>
        </a:solidFill>
        <a:effectLst/>
      </p:bgPr>
    </p:bg>
    <p:spTree>
      <p:nvGrpSpPr>
        <p:cNvPr id="1" name=""/>
        <p:cNvGrpSpPr/>
        <p:nvPr/>
      </p:nvGrpSpPr>
      <p:grpSpPr>
        <a:xfrm>
          <a:off x="0" y="0"/>
          <a:ext cx="0" cy="0"/>
          <a:chOff x="0" y="0"/>
          <a:chExt cx="0" cy="0"/>
        </a:xfrm>
      </p:grpSpPr>
      <p:pic>
        <p:nvPicPr>
          <p:cNvPr id="5" name="Picture 4" descr="A blue and purple curved shapes&#10;&#10;Description automatically generated">
            <a:extLst>
              <a:ext uri="{FF2B5EF4-FFF2-40B4-BE49-F238E27FC236}">
                <a16:creationId xmlns:a16="http://schemas.microsoft.com/office/drawing/2014/main" id="{78EF9A2F-7EE4-3847-E822-B77ACE8246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8" y="0"/>
            <a:ext cx="12191403" cy="6858000"/>
          </a:xfrm>
          <a:prstGeom prst="rect">
            <a:avLst/>
          </a:prstGeom>
        </p:spPr>
      </p:pic>
      <p:sp>
        <p:nvSpPr>
          <p:cNvPr id="2" name="Title 1">
            <a:extLst>
              <a:ext uri="{FF2B5EF4-FFF2-40B4-BE49-F238E27FC236}">
                <a16:creationId xmlns:a16="http://schemas.microsoft.com/office/drawing/2014/main" id="{AB57A87B-D070-545D-CF2F-81ED44A369FD}"/>
              </a:ext>
            </a:extLst>
          </p:cNvPr>
          <p:cNvSpPr>
            <a:spLocks noGrp="1"/>
          </p:cNvSpPr>
          <p:nvPr>
            <p:ph type="ctrTitle" hasCustomPrompt="1"/>
          </p:nvPr>
        </p:nvSpPr>
        <p:spPr>
          <a:xfrm>
            <a:off x="472432" y="1460189"/>
            <a:ext cx="6955064" cy="2387600"/>
          </a:xfrm>
        </p:spPr>
        <p:txBody>
          <a:bodyPr anchor="b"/>
          <a:lstStyle>
            <a:lvl1pPr algn="l">
              <a:defRPr sz="6000">
                <a:solidFill>
                  <a:schemeClr val="tx2"/>
                </a:solidFill>
              </a:defRPr>
            </a:lvl1pPr>
          </a:lstStyle>
          <a:p>
            <a:r>
              <a:rPr lang="en-US" dirty="0"/>
              <a:t>Click to edit presentation title</a:t>
            </a:r>
            <a:endParaRPr lang="en-GB" dirty="0"/>
          </a:p>
        </p:txBody>
      </p:sp>
      <p:sp>
        <p:nvSpPr>
          <p:cNvPr id="3" name="Subtitle 2">
            <a:extLst>
              <a:ext uri="{FF2B5EF4-FFF2-40B4-BE49-F238E27FC236}">
                <a16:creationId xmlns:a16="http://schemas.microsoft.com/office/drawing/2014/main" id="{890C8DE2-46C6-D514-9E87-1C7813AB16D3}"/>
              </a:ext>
            </a:extLst>
          </p:cNvPr>
          <p:cNvSpPr>
            <a:spLocks noGrp="1"/>
          </p:cNvSpPr>
          <p:nvPr>
            <p:ph type="subTitle" idx="1" hasCustomPrompt="1"/>
          </p:nvPr>
        </p:nvSpPr>
        <p:spPr>
          <a:xfrm>
            <a:off x="470452" y="3861005"/>
            <a:ext cx="6955065" cy="1655762"/>
          </a:xfrm>
        </p:spPr>
        <p:txBody>
          <a:bodyPr/>
          <a:lstStyle>
            <a:lvl1pPr marL="0" indent="0" algn="l">
              <a:buNone/>
              <a:defRPr sz="240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presentation subtitle</a:t>
            </a:r>
            <a:endParaRPr lang="en-GB" dirty="0"/>
          </a:p>
        </p:txBody>
      </p:sp>
      <p:pic>
        <p:nvPicPr>
          <p:cNvPr id="12" name="Picture 11" descr="A white and blue logo&#10;&#10;Description automatically generated">
            <a:extLst>
              <a:ext uri="{FF2B5EF4-FFF2-40B4-BE49-F238E27FC236}">
                <a16:creationId xmlns:a16="http://schemas.microsoft.com/office/drawing/2014/main" id="{2B090383-3D9D-EE61-EF78-490BA271825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93042" y="0"/>
            <a:ext cx="3798957" cy="1882541"/>
          </a:xfrm>
          <a:prstGeom prst="rect">
            <a:avLst/>
          </a:prstGeom>
        </p:spPr>
      </p:pic>
      <p:pic>
        <p:nvPicPr>
          <p:cNvPr id="14" name="Picture 13" descr="A black background with white text&#10;&#10;Description automatically generated">
            <a:extLst>
              <a:ext uri="{FF2B5EF4-FFF2-40B4-BE49-F238E27FC236}">
                <a16:creationId xmlns:a16="http://schemas.microsoft.com/office/drawing/2014/main" id="{46700F80-F80F-B3CC-FCD6-3A432DC8FB4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07203" y="5458170"/>
            <a:ext cx="2584796" cy="1399830"/>
          </a:xfrm>
          <a:prstGeom prst="rect">
            <a:avLst/>
          </a:prstGeom>
        </p:spPr>
      </p:pic>
    </p:spTree>
    <p:extLst>
      <p:ext uri="{BB962C8B-B14F-4D97-AF65-F5344CB8AC3E}">
        <p14:creationId xmlns:p14="http://schemas.microsoft.com/office/powerpoint/2010/main" val="332259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A87B-D070-545D-CF2F-81ED44A369FD}"/>
              </a:ext>
            </a:extLst>
          </p:cNvPr>
          <p:cNvSpPr>
            <a:spLocks noGrp="1"/>
          </p:cNvSpPr>
          <p:nvPr>
            <p:ph type="ctrTitle" hasCustomPrompt="1"/>
          </p:nvPr>
        </p:nvSpPr>
        <p:spPr>
          <a:xfrm>
            <a:off x="472431" y="1460189"/>
            <a:ext cx="7588333" cy="2387600"/>
          </a:xfrm>
        </p:spPr>
        <p:txBody>
          <a:bodyPr anchor="b"/>
          <a:lstStyle>
            <a:lvl1pPr algn="l">
              <a:defRPr sz="6000">
                <a:solidFill>
                  <a:schemeClr val="bg2"/>
                </a:solidFill>
              </a:defRPr>
            </a:lvl1pPr>
          </a:lstStyle>
          <a:p>
            <a:r>
              <a:rPr lang="en-US" dirty="0"/>
              <a:t>Click to edit presentation title</a:t>
            </a:r>
            <a:endParaRPr lang="en-GB" dirty="0"/>
          </a:p>
        </p:txBody>
      </p:sp>
      <p:sp>
        <p:nvSpPr>
          <p:cNvPr id="3" name="Subtitle 2">
            <a:extLst>
              <a:ext uri="{FF2B5EF4-FFF2-40B4-BE49-F238E27FC236}">
                <a16:creationId xmlns:a16="http://schemas.microsoft.com/office/drawing/2014/main" id="{890C8DE2-46C6-D514-9E87-1C7813AB16D3}"/>
              </a:ext>
            </a:extLst>
          </p:cNvPr>
          <p:cNvSpPr>
            <a:spLocks noGrp="1"/>
          </p:cNvSpPr>
          <p:nvPr>
            <p:ph type="subTitle" idx="1" hasCustomPrompt="1"/>
          </p:nvPr>
        </p:nvSpPr>
        <p:spPr>
          <a:xfrm>
            <a:off x="470452" y="3861005"/>
            <a:ext cx="7588333" cy="1655762"/>
          </a:xfrm>
        </p:spPr>
        <p:txBody>
          <a:bodyPr/>
          <a:lstStyle>
            <a:lvl1pPr marL="0" indent="0" algn="l">
              <a:buNone/>
              <a:defRPr sz="2400">
                <a:solidFill>
                  <a:schemeClr val="bg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presentation subtitle</a:t>
            </a:r>
            <a:endParaRPr lang="en-GB" dirty="0"/>
          </a:p>
        </p:txBody>
      </p:sp>
      <p:pic>
        <p:nvPicPr>
          <p:cNvPr id="12" name="Picture 11" descr="A white and blue logo&#10;&#10;Description automatically generated">
            <a:extLst>
              <a:ext uri="{FF2B5EF4-FFF2-40B4-BE49-F238E27FC236}">
                <a16:creationId xmlns:a16="http://schemas.microsoft.com/office/drawing/2014/main" id="{2B090383-3D9D-EE61-EF78-490BA271825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93042" y="0"/>
            <a:ext cx="3798957" cy="1882541"/>
          </a:xfrm>
          <a:prstGeom prst="rect">
            <a:avLst/>
          </a:prstGeom>
        </p:spPr>
      </p:pic>
      <p:pic>
        <p:nvPicPr>
          <p:cNvPr id="14" name="Picture 13" descr="A black background with white text&#10;&#10;Description automatically generated">
            <a:extLst>
              <a:ext uri="{FF2B5EF4-FFF2-40B4-BE49-F238E27FC236}">
                <a16:creationId xmlns:a16="http://schemas.microsoft.com/office/drawing/2014/main" id="{46700F80-F80F-B3CC-FCD6-3A432DC8FB4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07203" y="5458170"/>
            <a:ext cx="2584796" cy="1399830"/>
          </a:xfrm>
          <a:prstGeom prst="rect">
            <a:avLst/>
          </a:prstGeom>
        </p:spPr>
      </p:pic>
    </p:spTree>
    <p:extLst>
      <p:ext uri="{BB962C8B-B14F-4D97-AF65-F5344CB8AC3E}">
        <p14:creationId xmlns:p14="http://schemas.microsoft.com/office/powerpoint/2010/main" val="2538214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ing">
    <p:spTree>
      <p:nvGrpSpPr>
        <p:cNvPr id="1" name=""/>
        <p:cNvGrpSpPr/>
        <p:nvPr/>
      </p:nvGrpSpPr>
      <p:grpSpPr>
        <a:xfrm>
          <a:off x="0" y="0"/>
          <a:ext cx="0" cy="0"/>
          <a:chOff x="0" y="0"/>
          <a:chExt cx="0" cy="0"/>
        </a:xfrm>
      </p:grpSpPr>
      <p:pic>
        <p:nvPicPr>
          <p:cNvPr id="12" name="Picture 11" descr="A pink and black background&#10;&#10;Description automatically generated">
            <a:extLst>
              <a:ext uri="{FF2B5EF4-FFF2-40B4-BE49-F238E27FC236}">
                <a16:creationId xmlns:a16="http://schemas.microsoft.com/office/drawing/2014/main" id="{1BAF3A4C-A8BF-45B0-2CAF-557E491C8D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00"/>
            <a:ext cx="12192000" cy="6857900"/>
          </a:xfrm>
          <a:prstGeom prst="rect">
            <a:avLst/>
          </a:prstGeom>
        </p:spPr>
      </p:pic>
      <p:sp>
        <p:nvSpPr>
          <p:cNvPr id="7" name="Title 1">
            <a:extLst>
              <a:ext uri="{FF2B5EF4-FFF2-40B4-BE49-F238E27FC236}">
                <a16:creationId xmlns:a16="http://schemas.microsoft.com/office/drawing/2014/main" id="{66757F18-F1B4-3EC0-B11F-90DEF9275AA0}"/>
              </a:ext>
            </a:extLst>
          </p:cNvPr>
          <p:cNvSpPr>
            <a:spLocks noGrp="1"/>
          </p:cNvSpPr>
          <p:nvPr>
            <p:ph type="ctrTitle" hasCustomPrompt="1"/>
          </p:nvPr>
        </p:nvSpPr>
        <p:spPr>
          <a:xfrm>
            <a:off x="472431" y="1460189"/>
            <a:ext cx="7588333" cy="2387600"/>
          </a:xfrm>
        </p:spPr>
        <p:txBody>
          <a:bodyPr anchor="b"/>
          <a:lstStyle>
            <a:lvl1pPr algn="l">
              <a:defRPr sz="6000">
                <a:solidFill>
                  <a:schemeClr val="tx2"/>
                </a:solidFill>
              </a:defRPr>
            </a:lvl1pPr>
          </a:lstStyle>
          <a:p>
            <a:r>
              <a:rPr lang="en-US" dirty="0"/>
              <a:t>Click to edit section heading</a:t>
            </a:r>
            <a:endParaRPr lang="en-GB" dirty="0"/>
          </a:p>
        </p:txBody>
      </p:sp>
      <p:sp>
        <p:nvSpPr>
          <p:cNvPr id="8" name="Subtitle 2">
            <a:extLst>
              <a:ext uri="{FF2B5EF4-FFF2-40B4-BE49-F238E27FC236}">
                <a16:creationId xmlns:a16="http://schemas.microsoft.com/office/drawing/2014/main" id="{5E23A529-DE44-CDD2-E91B-20AE79B8A04E}"/>
              </a:ext>
            </a:extLst>
          </p:cNvPr>
          <p:cNvSpPr>
            <a:spLocks noGrp="1"/>
          </p:cNvSpPr>
          <p:nvPr>
            <p:ph type="subTitle" idx="1" hasCustomPrompt="1"/>
          </p:nvPr>
        </p:nvSpPr>
        <p:spPr>
          <a:xfrm>
            <a:off x="470452" y="3861005"/>
            <a:ext cx="7588333" cy="1655762"/>
          </a:xfrm>
        </p:spPr>
        <p:txBody>
          <a:bodyPr/>
          <a:lstStyle>
            <a:lvl1pPr marL="0" indent="0" algn="l">
              <a:buNone/>
              <a:defRPr sz="240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a:t>
            </a:r>
            <a:endParaRPr lang="en-GB" dirty="0"/>
          </a:p>
        </p:txBody>
      </p:sp>
      <p:sp>
        <p:nvSpPr>
          <p:cNvPr id="9" name="Footer Placeholder 4">
            <a:extLst>
              <a:ext uri="{FF2B5EF4-FFF2-40B4-BE49-F238E27FC236}">
                <a16:creationId xmlns:a16="http://schemas.microsoft.com/office/drawing/2014/main" id="{8EFC0BAF-97B1-0255-5141-5E29C1D6C0CA}"/>
              </a:ext>
            </a:extLst>
          </p:cNvPr>
          <p:cNvSpPr>
            <a:spLocks noGrp="1"/>
          </p:cNvSpPr>
          <p:nvPr>
            <p:ph type="ftr" sz="quarter" idx="11"/>
          </p:nvPr>
        </p:nvSpPr>
        <p:spPr>
          <a:xfrm>
            <a:off x="1275224" y="6356349"/>
            <a:ext cx="4114800" cy="365125"/>
          </a:xfrm>
          <a:prstGeom prst="rect">
            <a:avLst/>
          </a:prstGeom>
        </p:spPr>
        <p:txBody>
          <a:bodyPr/>
          <a:lstStyle>
            <a:lvl1pPr algn="l">
              <a:defRPr>
                <a:solidFill>
                  <a:schemeClr val="tx2"/>
                </a:solidFill>
              </a:defRPr>
            </a:lvl1pPr>
          </a:lstStyle>
          <a:p>
            <a:r>
              <a:rPr lang="en-US" dirty="0"/>
              <a:t>Approach Social Work – delivered by Frontline</a:t>
            </a:r>
            <a:endParaRPr lang="en-GB" dirty="0"/>
          </a:p>
        </p:txBody>
      </p:sp>
      <p:sp>
        <p:nvSpPr>
          <p:cNvPr id="10" name="Slide Number Placeholder 5">
            <a:extLst>
              <a:ext uri="{FF2B5EF4-FFF2-40B4-BE49-F238E27FC236}">
                <a16:creationId xmlns:a16="http://schemas.microsoft.com/office/drawing/2014/main" id="{1D74133E-1E72-9752-80F7-17ED2CCB0071}"/>
              </a:ext>
            </a:extLst>
          </p:cNvPr>
          <p:cNvSpPr>
            <a:spLocks noGrp="1"/>
          </p:cNvSpPr>
          <p:nvPr>
            <p:ph type="sldNum" sz="quarter" idx="12"/>
          </p:nvPr>
        </p:nvSpPr>
        <p:spPr>
          <a:xfrm>
            <a:off x="471600" y="6356349"/>
            <a:ext cx="652232" cy="365125"/>
          </a:xfrm>
          <a:prstGeom prst="rect">
            <a:avLst/>
          </a:prstGeom>
        </p:spPr>
        <p:txBody>
          <a:bodyPr/>
          <a:lstStyle>
            <a:lvl1pPr algn="l">
              <a:defRPr>
                <a:solidFill>
                  <a:schemeClr val="tx2"/>
                </a:solidFill>
              </a:defRPr>
            </a:lvl1pPr>
          </a:lstStyle>
          <a:p>
            <a:fld id="{58416063-A843-4BFD-956D-D0BF7B15CCCC}" type="slidenum">
              <a:rPr lang="en-GB" smtClean="0"/>
              <a:pPr/>
              <a:t>‹#›</a:t>
            </a:fld>
            <a:endParaRPr lang="en-GB" dirty="0"/>
          </a:p>
        </p:txBody>
      </p:sp>
      <p:pic>
        <p:nvPicPr>
          <p:cNvPr id="5" name="Picture 4" descr="A logo with a letter&#10;&#10;Description automatically generated">
            <a:extLst>
              <a:ext uri="{FF2B5EF4-FFF2-40B4-BE49-F238E27FC236}">
                <a16:creationId xmlns:a16="http://schemas.microsoft.com/office/drawing/2014/main" id="{FD57FB51-BD18-AD9B-030E-24DCB5FB4688}"/>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14" name="Picture 13">
            <a:extLst>
              <a:ext uri="{FF2B5EF4-FFF2-40B4-BE49-F238E27FC236}">
                <a16:creationId xmlns:a16="http://schemas.microsoft.com/office/drawing/2014/main" id="{5D9ED23D-4B2E-8825-EA6B-0641BAE658E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1211710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in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6757F18-F1B4-3EC0-B11F-90DEF9275AA0}"/>
              </a:ext>
            </a:extLst>
          </p:cNvPr>
          <p:cNvSpPr>
            <a:spLocks noGrp="1"/>
          </p:cNvSpPr>
          <p:nvPr>
            <p:ph type="ctrTitle" hasCustomPrompt="1"/>
          </p:nvPr>
        </p:nvSpPr>
        <p:spPr>
          <a:xfrm>
            <a:off x="472431" y="1460189"/>
            <a:ext cx="7588333" cy="2387600"/>
          </a:xfrm>
        </p:spPr>
        <p:txBody>
          <a:bodyPr anchor="b"/>
          <a:lstStyle>
            <a:lvl1pPr algn="l">
              <a:defRPr sz="6000">
                <a:solidFill>
                  <a:schemeClr val="tx2"/>
                </a:solidFill>
              </a:defRPr>
            </a:lvl1pPr>
          </a:lstStyle>
          <a:p>
            <a:r>
              <a:rPr lang="en-US" dirty="0"/>
              <a:t>Click to edit section heading</a:t>
            </a:r>
            <a:endParaRPr lang="en-GB" dirty="0"/>
          </a:p>
        </p:txBody>
      </p:sp>
      <p:sp>
        <p:nvSpPr>
          <p:cNvPr id="8" name="Subtitle 2">
            <a:extLst>
              <a:ext uri="{FF2B5EF4-FFF2-40B4-BE49-F238E27FC236}">
                <a16:creationId xmlns:a16="http://schemas.microsoft.com/office/drawing/2014/main" id="{5E23A529-DE44-CDD2-E91B-20AE79B8A04E}"/>
              </a:ext>
            </a:extLst>
          </p:cNvPr>
          <p:cNvSpPr>
            <a:spLocks noGrp="1"/>
          </p:cNvSpPr>
          <p:nvPr>
            <p:ph type="subTitle" idx="1" hasCustomPrompt="1"/>
          </p:nvPr>
        </p:nvSpPr>
        <p:spPr>
          <a:xfrm>
            <a:off x="470452" y="3861005"/>
            <a:ext cx="7588333" cy="1655762"/>
          </a:xfrm>
        </p:spPr>
        <p:txBody>
          <a:bodyPr/>
          <a:lstStyle>
            <a:lvl1pPr marL="0" indent="0" algn="l">
              <a:buNone/>
              <a:defRPr sz="2400">
                <a:solidFill>
                  <a:schemeClr val="tx2"/>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section subtitle</a:t>
            </a:r>
            <a:endParaRPr lang="en-GB" dirty="0"/>
          </a:p>
        </p:txBody>
      </p:sp>
      <p:sp>
        <p:nvSpPr>
          <p:cNvPr id="9" name="Footer Placeholder 4">
            <a:extLst>
              <a:ext uri="{FF2B5EF4-FFF2-40B4-BE49-F238E27FC236}">
                <a16:creationId xmlns:a16="http://schemas.microsoft.com/office/drawing/2014/main" id="{8EFC0BAF-97B1-0255-5141-5E29C1D6C0CA}"/>
              </a:ext>
            </a:extLst>
          </p:cNvPr>
          <p:cNvSpPr>
            <a:spLocks noGrp="1"/>
          </p:cNvSpPr>
          <p:nvPr>
            <p:ph type="ftr" sz="quarter" idx="11"/>
          </p:nvPr>
        </p:nvSpPr>
        <p:spPr>
          <a:xfrm>
            <a:off x="1275224" y="6356349"/>
            <a:ext cx="4114800" cy="365125"/>
          </a:xfrm>
          <a:prstGeom prst="rect">
            <a:avLst/>
          </a:prstGeom>
        </p:spPr>
        <p:txBody>
          <a:bodyPr/>
          <a:lstStyle>
            <a:lvl1pPr algn="l">
              <a:defRPr>
                <a:solidFill>
                  <a:schemeClr val="tx2"/>
                </a:solidFill>
              </a:defRPr>
            </a:lvl1pPr>
          </a:lstStyle>
          <a:p>
            <a:r>
              <a:rPr lang="en-US" dirty="0"/>
              <a:t>Approach Social Work – delivered by Frontline</a:t>
            </a:r>
            <a:endParaRPr lang="en-GB" dirty="0"/>
          </a:p>
        </p:txBody>
      </p:sp>
      <p:sp>
        <p:nvSpPr>
          <p:cNvPr id="10" name="Slide Number Placeholder 5">
            <a:extLst>
              <a:ext uri="{FF2B5EF4-FFF2-40B4-BE49-F238E27FC236}">
                <a16:creationId xmlns:a16="http://schemas.microsoft.com/office/drawing/2014/main" id="{1D74133E-1E72-9752-80F7-17ED2CCB0071}"/>
              </a:ext>
            </a:extLst>
          </p:cNvPr>
          <p:cNvSpPr>
            <a:spLocks noGrp="1"/>
          </p:cNvSpPr>
          <p:nvPr>
            <p:ph type="sldNum" sz="quarter" idx="12"/>
          </p:nvPr>
        </p:nvSpPr>
        <p:spPr>
          <a:xfrm>
            <a:off x="471600" y="6356349"/>
            <a:ext cx="652232" cy="365125"/>
          </a:xfrm>
          <a:prstGeom prst="rect">
            <a:avLst/>
          </a:prstGeom>
        </p:spPr>
        <p:txBody>
          <a:bodyPr/>
          <a:lstStyle>
            <a:lvl1pPr algn="l">
              <a:defRPr>
                <a:solidFill>
                  <a:schemeClr val="tx2"/>
                </a:solidFill>
              </a:defRPr>
            </a:lvl1pPr>
          </a:lstStyle>
          <a:p>
            <a:fld id="{58416063-A843-4BFD-956D-D0BF7B15CCCC}" type="slidenum">
              <a:rPr lang="en-GB" smtClean="0"/>
              <a:pPr/>
              <a:t>‹#›</a:t>
            </a:fld>
            <a:endParaRPr lang="en-GB" dirty="0"/>
          </a:p>
        </p:txBody>
      </p:sp>
      <p:pic>
        <p:nvPicPr>
          <p:cNvPr id="2" name="Picture 1" descr="A logo with a letter&#10;&#10;Description automatically generated">
            <a:extLst>
              <a:ext uri="{FF2B5EF4-FFF2-40B4-BE49-F238E27FC236}">
                <a16:creationId xmlns:a16="http://schemas.microsoft.com/office/drawing/2014/main" id="{2FAEE337-F6F3-7927-48F8-0399E52BFA1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4" name="Picture 3">
            <a:extLst>
              <a:ext uri="{FF2B5EF4-FFF2-40B4-BE49-F238E27FC236}">
                <a16:creationId xmlns:a16="http://schemas.microsoft.com/office/drawing/2014/main" id="{6FEB5566-6D29-B616-FAC3-0C530B6862D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653845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A2E-ECF0-EC09-7BE8-BB93AFA4BEC1}"/>
              </a:ext>
            </a:extLst>
          </p:cNvPr>
          <p:cNvSpPr>
            <a:spLocks noGrp="1"/>
          </p:cNvSpPr>
          <p:nvPr>
            <p:ph type="title"/>
          </p:nvPr>
        </p:nvSpPr>
        <p:spPr>
          <a:xfrm>
            <a:off x="471600" y="365125"/>
            <a:ext cx="10515600" cy="1325563"/>
          </a:xfrm>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C8DC99E-1A60-3EEE-C662-BC52A27920E8}"/>
              </a:ext>
            </a:extLst>
          </p:cNvPr>
          <p:cNvSpPr>
            <a:spLocks noGrp="1"/>
          </p:cNvSpPr>
          <p:nvPr>
            <p:ph idx="1"/>
          </p:nvPr>
        </p:nvSpPr>
        <p:spPr>
          <a:xfrm>
            <a:off x="471600" y="1825625"/>
            <a:ext cx="10515600"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B357487B-7BE5-DDE5-5C1B-951E001FA371}"/>
              </a:ext>
            </a:extLst>
          </p:cNvPr>
          <p:cNvSpPr>
            <a:spLocks noGrp="1"/>
          </p:cNvSpPr>
          <p:nvPr>
            <p:ph type="ftr" sz="quarter" idx="11"/>
          </p:nvPr>
        </p:nvSpPr>
        <p:spPr>
          <a:xfrm>
            <a:off x="1275224" y="6356349"/>
            <a:ext cx="4114800" cy="365125"/>
          </a:xfrm>
          <a:prstGeom prst="rect">
            <a:avLst/>
          </a:prstGeom>
        </p:spPr>
        <p:txBody>
          <a:bodyPr/>
          <a:lstStyle>
            <a:lvl1pPr algn="l">
              <a:defRPr>
                <a:solidFill>
                  <a:schemeClr val="tx2"/>
                </a:solidFill>
              </a:defRPr>
            </a:lvl1pPr>
          </a:lstStyle>
          <a:p>
            <a:r>
              <a:rPr lang="en-US" dirty="0"/>
              <a:t>Approach Social Work – delivered by Frontline</a:t>
            </a:r>
            <a:endParaRPr lang="en-GB" dirty="0"/>
          </a:p>
        </p:txBody>
      </p:sp>
      <p:sp>
        <p:nvSpPr>
          <p:cNvPr id="6" name="Slide Number Placeholder 5">
            <a:extLst>
              <a:ext uri="{FF2B5EF4-FFF2-40B4-BE49-F238E27FC236}">
                <a16:creationId xmlns:a16="http://schemas.microsoft.com/office/drawing/2014/main" id="{96F6DFA1-7414-2AFB-7501-A1DC58D0357A}"/>
              </a:ext>
            </a:extLst>
          </p:cNvPr>
          <p:cNvSpPr>
            <a:spLocks noGrp="1"/>
          </p:cNvSpPr>
          <p:nvPr>
            <p:ph type="sldNum" sz="quarter" idx="12"/>
          </p:nvPr>
        </p:nvSpPr>
        <p:spPr>
          <a:xfrm>
            <a:off x="471600" y="6356349"/>
            <a:ext cx="652232" cy="365125"/>
          </a:xfrm>
          <a:prstGeom prst="rect">
            <a:avLst/>
          </a:prstGeom>
        </p:spPr>
        <p:txBody>
          <a:bodyPr/>
          <a:lstStyle>
            <a:lvl1pPr algn="l">
              <a:defRPr>
                <a:solidFill>
                  <a:schemeClr val="tx2"/>
                </a:solidFill>
              </a:defRPr>
            </a:lvl1pPr>
          </a:lstStyle>
          <a:p>
            <a:fld id="{58416063-A843-4BFD-956D-D0BF7B15CCCC}" type="slidenum">
              <a:rPr lang="en-GB" smtClean="0"/>
              <a:pPr/>
              <a:t>‹#›</a:t>
            </a:fld>
            <a:endParaRPr lang="en-GB" dirty="0"/>
          </a:p>
        </p:txBody>
      </p:sp>
      <p:pic>
        <p:nvPicPr>
          <p:cNvPr id="4" name="Picture 3" descr="A logo with a letter&#10;&#10;Description automatically generated">
            <a:extLst>
              <a:ext uri="{FF2B5EF4-FFF2-40B4-BE49-F238E27FC236}">
                <a16:creationId xmlns:a16="http://schemas.microsoft.com/office/drawing/2014/main" id="{775E41F3-EC27-9D37-4F94-5945644A408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8" name="Picture 7">
            <a:extLst>
              <a:ext uri="{FF2B5EF4-FFF2-40B4-BE49-F238E27FC236}">
                <a16:creationId xmlns:a16="http://schemas.microsoft.com/office/drawing/2014/main" id="{1AF95103-9CDD-26B4-4790-F8709F649225}"/>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329657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B184E-8F62-9F9C-8BE8-14997194FC1E}"/>
              </a:ext>
            </a:extLst>
          </p:cNvPr>
          <p:cNvSpPr>
            <a:spLocks noGrp="1"/>
          </p:cNvSpPr>
          <p:nvPr>
            <p:ph type="title"/>
          </p:nvPr>
        </p:nvSpPr>
        <p:spPr/>
        <p:txBody>
          <a:bodyPr/>
          <a:lstStyle/>
          <a:p>
            <a:r>
              <a:rPr lang="en-US"/>
              <a:t>Click to edit Master title style</a:t>
            </a:r>
            <a:endParaRPr lang="en-GB" dirty="0"/>
          </a:p>
        </p:txBody>
      </p:sp>
      <p:sp>
        <p:nvSpPr>
          <p:cNvPr id="3" name="Footer Placeholder 2">
            <a:extLst>
              <a:ext uri="{FF2B5EF4-FFF2-40B4-BE49-F238E27FC236}">
                <a16:creationId xmlns:a16="http://schemas.microsoft.com/office/drawing/2014/main" id="{F7779E42-0E4D-7536-3F28-E72A3A6C4306}"/>
              </a:ext>
            </a:extLst>
          </p:cNvPr>
          <p:cNvSpPr>
            <a:spLocks noGrp="1"/>
          </p:cNvSpPr>
          <p:nvPr>
            <p:ph type="ftr" sz="quarter" idx="10"/>
          </p:nvPr>
        </p:nvSpPr>
        <p:spPr/>
        <p:txBody>
          <a:bodyPr/>
          <a:lstStyle/>
          <a:p>
            <a:r>
              <a:rPr lang="en-US" dirty="0"/>
              <a:t>Approach Social Work – delivered by Frontline</a:t>
            </a:r>
            <a:endParaRPr lang="en-GB" dirty="0"/>
          </a:p>
        </p:txBody>
      </p:sp>
      <p:sp>
        <p:nvSpPr>
          <p:cNvPr id="4" name="Slide Number Placeholder 3">
            <a:extLst>
              <a:ext uri="{FF2B5EF4-FFF2-40B4-BE49-F238E27FC236}">
                <a16:creationId xmlns:a16="http://schemas.microsoft.com/office/drawing/2014/main" id="{7ED7265C-F95C-34DD-2833-C26316CB8C5B}"/>
              </a:ext>
            </a:extLst>
          </p:cNvPr>
          <p:cNvSpPr>
            <a:spLocks noGrp="1"/>
          </p:cNvSpPr>
          <p:nvPr>
            <p:ph type="sldNum" sz="quarter" idx="11"/>
          </p:nvPr>
        </p:nvSpPr>
        <p:spPr/>
        <p:txBody>
          <a:bodyPr/>
          <a:lstStyle/>
          <a:p>
            <a:fld id="{58416063-A843-4BFD-956D-D0BF7B15CCCC}" type="slidenum">
              <a:rPr lang="en-GB" smtClean="0"/>
              <a:pPr/>
              <a:t>‹#›</a:t>
            </a:fld>
            <a:endParaRPr lang="en-GB"/>
          </a:p>
        </p:txBody>
      </p:sp>
      <p:sp>
        <p:nvSpPr>
          <p:cNvPr id="5" name="Content Placeholder 2">
            <a:extLst>
              <a:ext uri="{FF2B5EF4-FFF2-40B4-BE49-F238E27FC236}">
                <a16:creationId xmlns:a16="http://schemas.microsoft.com/office/drawing/2014/main" id="{19BF2BA9-F1B5-E598-957E-9949588D5140}"/>
              </a:ext>
            </a:extLst>
          </p:cNvPr>
          <p:cNvSpPr>
            <a:spLocks noGrp="1"/>
          </p:cNvSpPr>
          <p:nvPr>
            <p:ph sz="half" idx="1"/>
          </p:nvPr>
        </p:nvSpPr>
        <p:spPr>
          <a:xfrm>
            <a:off x="471600" y="1832400"/>
            <a:ext cx="4752000" cy="4351338"/>
          </a:xfrm>
        </p:spPr>
        <p:txBody>
          <a:bodyPr>
            <a:normAutofit/>
          </a:bodyPr>
          <a:lstStyle>
            <a:lvl1pPr marL="2286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buClr>
                <a:schemeClr val="tx2"/>
              </a:buClr>
              <a:buFont typeface="Arial" panose="020B0604020202020204" pitchFamily="34" charset="0"/>
              <a:buChar char="–"/>
              <a:defRPr lang="en-GB" sz="2800" kern="1200" dirty="0">
                <a:solidFill>
                  <a:schemeClr val="tx2"/>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Content Placeholder 3">
            <a:extLst>
              <a:ext uri="{FF2B5EF4-FFF2-40B4-BE49-F238E27FC236}">
                <a16:creationId xmlns:a16="http://schemas.microsoft.com/office/drawing/2014/main" id="{1174ECC7-BFFC-3E40-2BC4-C2EDE08D2BFF}"/>
              </a:ext>
            </a:extLst>
          </p:cNvPr>
          <p:cNvSpPr>
            <a:spLocks noGrp="1"/>
          </p:cNvSpPr>
          <p:nvPr>
            <p:ph sz="half" idx="2"/>
          </p:nvPr>
        </p:nvSpPr>
        <p:spPr>
          <a:xfrm>
            <a:off x="5805600" y="1831583"/>
            <a:ext cx="4752000" cy="4351338"/>
          </a:xfrm>
        </p:spPr>
        <p:txBody>
          <a:bodyPr>
            <a:normAutofit/>
          </a:bodyPr>
          <a:lstStyle>
            <a:lvl1pPr marL="2286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buClr>
                <a:schemeClr val="tx2"/>
              </a:buClr>
              <a:buFont typeface="Arial" panose="020B0604020202020204" pitchFamily="34" charset="0"/>
              <a:buChar char="–"/>
              <a:defRPr lang="en-US" sz="2800" kern="1200" dirty="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buClr>
                <a:schemeClr val="tx2"/>
              </a:buClr>
              <a:buFont typeface="Arial" panose="020B0604020202020204" pitchFamily="34" charset="0"/>
              <a:buChar char="–"/>
              <a:defRPr lang="en-GB" sz="2800" kern="1200" dirty="0">
                <a:solidFill>
                  <a:schemeClr val="tx2"/>
                </a:solidFill>
                <a:latin typeface="Arial" panose="020B0604020202020204" pitchFamily="34" charset="0"/>
                <a:ea typeface="+mn-ea"/>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descr="A logo with a letter&#10;&#10;Description automatically generated">
            <a:extLst>
              <a:ext uri="{FF2B5EF4-FFF2-40B4-BE49-F238E27FC236}">
                <a16:creationId xmlns:a16="http://schemas.microsoft.com/office/drawing/2014/main" id="{5B2C0D23-046E-C5FB-73A7-CD5C8E20D32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9" name="Picture 8">
            <a:extLst>
              <a:ext uri="{FF2B5EF4-FFF2-40B4-BE49-F238E27FC236}">
                <a16:creationId xmlns:a16="http://schemas.microsoft.com/office/drawing/2014/main" id="{098FCEFC-CFB4-2531-6629-07608F82649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129238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FCA7-80D2-8FAA-2CC7-F8D8B10F7AEA}"/>
              </a:ext>
            </a:extLst>
          </p:cNvPr>
          <p:cNvSpPr>
            <a:spLocks noGrp="1"/>
          </p:cNvSpPr>
          <p:nvPr>
            <p:ph type="title"/>
          </p:nvPr>
        </p:nvSpPr>
        <p:spPr>
          <a:xfrm>
            <a:off x="471600" y="360708"/>
            <a:ext cx="10515600" cy="1325563"/>
          </a:xfrm>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A8DB8878-5137-40ED-1423-DA012C7F6537}"/>
              </a:ext>
            </a:extLst>
          </p:cNvPr>
          <p:cNvSpPr>
            <a:spLocks noGrp="1"/>
          </p:cNvSpPr>
          <p:nvPr>
            <p:ph type="ftr" sz="quarter" idx="10"/>
          </p:nvPr>
        </p:nvSpPr>
        <p:spPr/>
        <p:txBody>
          <a:body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E07E3531-F6B3-1ACC-3F3C-E22EFCFFB0C5}"/>
              </a:ext>
            </a:extLst>
          </p:cNvPr>
          <p:cNvSpPr>
            <a:spLocks noGrp="1"/>
          </p:cNvSpPr>
          <p:nvPr>
            <p:ph type="sldNum" sz="quarter" idx="11"/>
          </p:nvPr>
        </p:nvSpPr>
        <p:spPr>
          <a:xfrm>
            <a:off x="471600" y="6356350"/>
            <a:ext cx="651600" cy="365125"/>
          </a:xfrm>
        </p:spPr>
        <p:txBody>
          <a:bodyPr/>
          <a:lstStyle/>
          <a:p>
            <a:fld id="{58416063-A843-4BFD-956D-D0BF7B15CCCC}" type="slidenum">
              <a:rPr lang="en-GB" smtClean="0"/>
              <a:pPr/>
              <a:t>‹#›</a:t>
            </a:fld>
            <a:endParaRPr lang="en-GB"/>
          </a:p>
        </p:txBody>
      </p:sp>
      <p:sp>
        <p:nvSpPr>
          <p:cNvPr id="5" name="Content Placeholder 2">
            <a:extLst>
              <a:ext uri="{FF2B5EF4-FFF2-40B4-BE49-F238E27FC236}">
                <a16:creationId xmlns:a16="http://schemas.microsoft.com/office/drawing/2014/main" id="{30528048-55D2-9B6B-486A-25236EE97F0C}"/>
              </a:ext>
            </a:extLst>
          </p:cNvPr>
          <p:cNvSpPr>
            <a:spLocks noGrp="1"/>
          </p:cNvSpPr>
          <p:nvPr>
            <p:ph idx="1"/>
          </p:nvPr>
        </p:nvSpPr>
        <p:spPr>
          <a:xfrm>
            <a:off x="471600" y="1825625"/>
            <a:ext cx="7828763" cy="4351338"/>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6">
            <a:extLst>
              <a:ext uri="{FF2B5EF4-FFF2-40B4-BE49-F238E27FC236}">
                <a16:creationId xmlns:a16="http://schemas.microsoft.com/office/drawing/2014/main" id="{6067BA37-AB4B-39DB-ECBB-BD135635EDCA}"/>
              </a:ext>
            </a:extLst>
          </p:cNvPr>
          <p:cNvSpPr>
            <a:spLocks noGrp="1"/>
          </p:cNvSpPr>
          <p:nvPr>
            <p:ph type="pic" sz="quarter" idx="12"/>
          </p:nvPr>
        </p:nvSpPr>
        <p:spPr>
          <a:xfrm>
            <a:off x="8423275" y="1825625"/>
            <a:ext cx="2563813" cy="4351338"/>
          </a:xfrm>
        </p:spPr>
        <p:txBody>
          <a:bodyPr/>
          <a:lstStyle/>
          <a:p>
            <a:r>
              <a:rPr lang="en-US"/>
              <a:t>Click icon to add picture</a:t>
            </a:r>
            <a:endParaRPr lang="en-GB" dirty="0"/>
          </a:p>
        </p:txBody>
      </p:sp>
      <p:pic>
        <p:nvPicPr>
          <p:cNvPr id="6" name="Picture 5" descr="A logo with a letter&#10;&#10;Description automatically generated">
            <a:extLst>
              <a:ext uri="{FF2B5EF4-FFF2-40B4-BE49-F238E27FC236}">
                <a16:creationId xmlns:a16="http://schemas.microsoft.com/office/drawing/2014/main" id="{5106EB62-D4D4-C2D2-2FC3-E64BE26AE2B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9" name="Picture 8">
            <a:extLst>
              <a:ext uri="{FF2B5EF4-FFF2-40B4-BE49-F238E27FC236}">
                <a16:creationId xmlns:a16="http://schemas.microsoft.com/office/drawing/2014/main" id="{E8DF883D-843B-3C32-FED9-C26DC05702A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1612738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ist of thr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FCA7-80D2-8FAA-2CC7-F8D8B10F7AE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A8DB8878-5137-40ED-1423-DA012C7F6537}"/>
              </a:ext>
            </a:extLst>
          </p:cNvPr>
          <p:cNvSpPr>
            <a:spLocks noGrp="1"/>
          </p:cNvSpPr>
          <p:nvPr>
            <p:ph type="ftr" sz="quarter" idx="10"/>
          </p:nvPr>
        </p:nvSpPr>
        <p:spPr/>
        <p:txBody>
          <a:body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E07E3531-F6B3-1ACC-3F3C-E22EFCFFB0C5}"/>
              </a:ext>
            </a:extLst>
          </p:cNvPr>
          <p:cNvSpPr>
            <a:spLocks noGrp="1"/>
          </p:cNvSpPr>
          <p:nvPr>
            <p:ph type="sldNum" sz="quarter" idx="11"/>
          </p:nvPr>
        </p:nvSpPr>
        <p:spPr/>
        <p:txBody>
          <a:bodyPr/>
          <a:lstStyle/>
          <a:p>
            <a:fld id="{58416063-A843-4BFD-956D-D0BF7B15CCCC}" type="slidenum">
              <a:rPr lang="en-GB" smtClean="0"/>
              <a:pPr/>
              <a:t>‹#›</a:t>
            </a:fld>
            <a:endParaRPr lang="en-GB"/>
          </a:p>
        </p:txBody>
      </p:sp>
      <p:sp>
        <p:nvSpPr>
          <p:cNvPr id="5" name="Content Placeholder 2">
            <a:extLst>
              <a:ext uri="{FF2B5EF4-FFF2-40B4-BE49-F238E27FC236}">
                <a16:creationId xmlns:a16="http://schemas.microsoft.com/office/drawing/2014/main" id="{30528048-55D2-9B6B-486A-25236EE97F0C}"/>
              </a:ext>
            </a:extLst>
          </p:cNvPr>
          <p:cNvSpPr>
            <a:spLocks noGrp="1"/>
          </p:cNvSpPr>
          <p:nvPr>
            <p:ph idx="1"/>
          </p:nvPr>
        </p:nvSpPr>
        <p:spPr>
          <a:xfrm>
            <a:off x="3158435" y="1825625"/>
            <a:ext cx="7828763" cy="1399071"/>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Picture Placeholder 6">
            <a:extLst>
              <a:ext uri="{FF2B5EF4-FFF2-40B4-BE49-F238E27FC236}">
                <a16:creationId xmlns:a16="http://schemas.microsoft.com/office/drawing/2014/main" id="{B710A1C8-CAB1-3D9E-C453-FEC708FC005A}"/>
              </a:ext>
            </a:extLst>
          </p:cNvPr>
          <p:cNvSpPr>
            <a:spLocks noGrp="1"/>
          </p:cNvSpPr>
          <p:nvPr>
            <p:ph type="pic" sz="quarter" idx="12"/>
          </p:nvPr>
        </p:nvSpPr>
        <p:spPr>
          <a:xfrm>
            <a:off x="471600" y="1825626"/>
            <a:ext cx="2581163" cy="1399071"/>
          </a:xfrm>
        </p:spPr>
        <p:txBody>
          <a:bodyPr/>
          <a:lstStyle/>
          <a:p>
            <a:r>
              <a:rPr lang="en-US"/>
              <a:t>Click icon to add picture</a:t>
            </a:r>
            <a:endParaRPr lang="en-GB"/>
          </a:p>
        </p:txBody>
      </p:sp>
      <p:sp>
        <p:nvSpPr>
          <p:cNvPr id="8" name="Content Placeholder 2">
            <a:extLst>
              <a:ext uri="{FF2B5EF4-FFF2-40B4-BE49-F238E27FC236}">
                <a16:creationId xmlns:a16="http://schemas.microsoft.com/office/drawing/2014/main" id="{44372172-F1A4-75E4-EBB8-7B1AFA690DAD}"/>
              </a:ext>
            </a:extLst>
          </p:cNvPr>
          <p:cNvSpPr>
            <a:spLocks noGrp="1"/>
          </p:cNvSpPr>
          <p:nvPr>
            <p:ph idx="13"/>
          </p:nvPr>
        </p:nvSpPr>
        <p:spPr>
          <a:xfrm>
            <a:off x="3158435" y="3364050"/>
            <a:ext cx="7828763" cy="1399071"/>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Picture Placeholder 6">
            <a:extLst>
              <a:ext uri="{FF2B5EF4-FFF2-40B4-BE49-F238E27FC236}">
                <a16:creationId xmlns:a16="http://schemas.microsoft.com/office/drawing/2014/main" id="{9B3A4AE5-649C-E69E-418D-B29D6F5E350D}"/>
              </a:ext>
            </a:extLst>
          </p:cNvPr>
          <p:cNvSpPr>
            <a:spLocks noGrp="1"/>
          </p:cNvSpPr>
          <p:nvPr>
            <p:ph type="pic" sz="quarter" idx="14"/>
          </p:nvPr>
        </p:nvSpPr>
        <p:spPr>
          <a:xfrm>
            <a:off x="471600" y="3364051"/>
            <a:ext cx="2581163" cy="1399071"/>
          </a:xfrm>
        </p:spPr>
        <p:txBody>
          <a:bodyPr/>
          <a:lstStyle/>
          <a:p>
            <a:r>
              <a:rPr lang="en-US"/>
              <a:t>Click icon to add picture</a:t>
            </a:r>
            <a:endParaRPr lang="en-GB"/>
          </a:p>
        </p:txBody>
      </p:sp>
      <p:sp>
        <p:nvSpPr>
          <p:cNvPr id="10" name="Content Placeholder 2">
            <a:extLst>
              <a:ext uri="{FF2B5EF4-FFF2-40B4-BE49-F238E27FC236}">
                <a16:creationId xmlns:a16="http://schemas.microsoft.com/office/drawing/2014/main" id="{B3944425-B706-965F-1954-34B779F99F95}"/>
              </a:ext>
            </a:extLst>
          </p:cNvPr>
          <p:cNvSpPr>
            <a:spLocks noGrp="1"/>
          </p:cNvSpPr>
          <p:nvPr>
            <p:ph idx="15"/>
          </p:nvPr>
        </p:nvSpPr>
        <p:spPr>
          <a:xfrm>
            <a:off x="3158435" y="4860199"/>
            <a:ext cx="7828763" cy="1399071"/>
          </a:xfrm>
        </p:spPr>
        <p:txBody>
          <a:bodyPr/>
          <a:lstStyle>
            <a:lvl1pPr marL="357188" indent="-357188">
              <a:buClr>
                <a:schemeClr val="tx2"/>
              </a:buClr>
              <a:buFont typeface="Arial" panose="020B0604020202020204" pitchFamily="34" charset="0"/>
              <a:buChar char="–"/>
              <a:defRPr/>
            </a:lvl1pPr>
            <a:lvl2pPr marL="808038" indent="-350838">
              <a:buClr>
                <a:schemeClr val="tx2"/>
              </a:buClr>
              <a:buFont typeface="Arial" panose="020B0604020202020204" pitchFamily="34" charset="0"/>
              <a:buChar char="–"/>
              <a:defRPr/>
            </a:lvl2pPr>
            <a:lvl3pPr marL="1166813" indent="-252413">
              <a:buClr>
                <a:schemeClr val="tx2"/>
              </a:buClr>
              <a:buFont typeface="Arial" panose="020B0604020202020204" pitchFamily="34" charset="0"/>
              <a:buChar char="–"/>
              <a:defRPr/>
            </a:lvl3pPr>
            <a:lvl4pPr marL="1612900" indent="-241300">
              <a:buClr>
                <a:schemeClr val="tx2"/>
              </a:buClr>
              <a:buFont typeface="Arial" panose="020B0604020202020204" pitchFamily="34" charset="0"/>
              <a:buChar char="–"/>
              <a:defRPr/>
            </a:lvl4pPr>
            <a:lvl5pPr marL="2057400" indent="-228600">
              <a:buClr>
                <a:schemeClr val="tx2"/>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Picture Placeholder 6">
            <a:extLst>
              <a:ext uri="{FF2B5EF4-FFF2-40B4-BE49-F238E27FC236}">
                <a16:creationId xmlns:a16="http://schemas.microsoft.com/office/drawing/2014/main" id="{AF43FC87-D52B-4F03-A2E8-3C132C1DE96A}"/>
              </a:ext>
            </a:extLst>
          </p:cNvPr>
          <p:cNvSpPr>
            <a:spLocks noGrp="1"/>
          </p:cNvSpPr>
          <p:nvPr>
            <p:ph type="pic" sz="quarter" idx="16"/>
          </p:nvPr>
        </p:nvSpPr>
        <p:spPr>
          <a:xfrm>
            <a:off x="471600" y="4860200"/>
            <a:ext cx="2581163" cy="1399071"/>
          </a:xfrm>
        </p:spPr>
        <p:txBody>
          <a:bodyPr/>
          <a:lstStyle/>
          <a:p>
            <a:r>
              <a:rPr lang="en-US"/>
              <a:t>Click icon to add picture</a:t>
            </a:r>
            <a:endParaRPr lang="en-GB"/>
          </a:p>
        </p:txBody>
      </p:sp>
      <p:pic>
        <p:nvPicPr>
          <p:cNvPr id="6" name="Picture 5" descr="A logo with a letter&#10;&#10;Description automatically generated">
            <a:extLst>
              <a:ext uri="{FF2B5EF4-FFF2-40B4-BE49-F238E27FC236}">
                <a16:creationId xmlns:a16="http://schemas.microsoft.com/office/drawing/2014/main" id="{EC9B671C-B9B2-DF2D-2C9A-2EF897943DD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671" t="23628" r="59877" b="23543"/>
          <a:stretch/>
        </p:blipFill>
        <p:spPr>
          <a:xfrm>
            <a:off x="11275572" y="6312180"/>
            <a:ext cx="444828" cy="409294"/>
          </a:xfrm>
          <a:prstGeom prst="rect">
            <a:avLst/>
          </a:prstGeom>
        </p:spPr>
      </p:pic>
      <p:pic>
        <p:nvPicPr>
          <p:cNvPr id="13" name="Picture 12">
            <a:extLst>
              <a:ext uri="{FF2B5EF4-FFF2-40B4-BE49-F238E27FC236}">
                <a16:creationId xmlns:a16="http://schemas.microsoft.com/office/drawing/2014/main" id="{8593B739-9F9A-03F5-3DF4-30FE8DAF997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451278" y="6161642"/>
            <a:ext cx="1424605" cy="710977"/>
          </a:xfrm>
          <a:prstGeom prst="rect">
            <a:avLst/>
          </a:prstGeom>
        </p:spPr>
      </p:pic>
    </p:spTree>
    <p:extLst>
      <p:ext uri="{BB962C8B-B14F-4D97-AF65-F5344CB8AC3E}">
        <p14:creationId xmlns:p14="http://schemas.microsoft.com/office/powerpoint/2010/main" val="347134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49F010-50F0-F2DB-5D8C-52034C7AF8E4}"/>
              </a:ext>
            </a:extLst>
          </p:cNvPr>
          <p:cNvSpPr>
            <a:spLocks noGrp="1"/>
          </p:cNvSpPr>
          <p:nvPr>
            <p:ph type="title"/>
          </p:nvPr>
        </p:nvSpPr>
        <p:spPr>
          <a:xfrm>
            <a:off x="471600" y="360708"/>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060DCE-B434-B56A-37EE-F530D339E6D7}"/>
              </a:ext>
            </a:extLst>
          </p:cNvPr>
          <p:cNvSpPr>
            <a:spLocks noGrp="1"/>
          </p:cNvSpPr>
          <p:nvPr>
            <p:ph type="body" idx="1"/>
          </p:nvPr>
        </p:nvSpPr>
        <p:spPr>
          <a:xfrm>
            <a:off x="471600" y="1821208"/>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a:extLst>
              <a:ext uri="{FF2B5EF4-FFF2-40B4-BE49-F238E27FC236}">
                <a16:creationId xmlns:a16="http://schemas.microsoft.com/office/drawing/2014/main" id="{C0E0AC8A-ABC0-AA08-3A74-B9B860DA9AF3}"/>
              </a:ext>
            </a:extLst>
          </p:cNvPr>
          <p:cNvSpPr>
            <a:spLocks noGrp="1"/>
          </p:cNvSpPr>
          <p:nvPr>
            <p:ph type="ftr" sz="quarter" idx="3"/>
          </p:nvPr>
        </p:nvSpPr>
        <p:spPr>
          <a:xfrm>
            <a:off x="1274400" y="6356350"/>
            <a:ext cx="4114800" cy="365125"/>
          </a:xfrm>
          <a:prstGeom prst="rect">
            <a:avLst/>
          </a:prstGeom>
        </p:spPr>
        <p:txBody>
          <a:bodyPr vert="horz" lIns="91440" tIns="45720" rIns="91440" bIns="45720" rtlCol="0" anchor="ctr"/>
          <a:lstStyle>
            <a:lvl1pPr algn="l">
              <a:defRPr sz="1200">
                <a:solidFill>
                  <a:schemeClr val="tx2"/>
                </a:solidFill>
                <a:latin typeface="Arial" panose="020B0604020202020204" pitchFamily="34" charset="0"/>
                <a:cs typeface="Arial" panose="020B0604020202020204" pitchFamily="34" charset="0"/>
              </a:defRPr>
            </a:lvl1pPr>
          </a:lstStyle>
          <a:p>
            <a:r>
              <a:rPr lang="en-US"/>
              <a:t>Approach Social Work – delivered by Frontline</a:t>
            </a:r>
            <a:endParaRPr lang="en-GB" dirty="0"/>
          </a:p>
        </p:txBody>
      </p:sp>
      <p:sp>
        <p:nvSpPr>
          <p:cNvPr id="6" name="Slide Number Placeholder 5">
            <a:extLst>
              <a:ext uri="{FF2B5EF4-FFF2-40B4-BE49-F238E27FC236}">
                <a16:creationId xmlns:a16="http://schemas.microsoft.com/office/drawing/2014/main" id="{D94F7CCA-DF74-767A-5937-B7987C73A35A}"/>
              </a:ext>
            </a:extLst>
          </p:cNvPr>
          <p:cNvSpPr>
            <a:spLocks noGrp="1"/>
          </p:cNvSpPr>
          <p:nvPr>
            <p:ph type="sldNum" sz="quarter" idx="4"/>
          </p:nvPr>
        </p:nvSpPr>
        <p:spPr>
          <a:xfrm>
            <a:off x="471600" y="6356350"/>
            <a:ext cx="651600" cy="365125"/>
          </a:xfrm>
          <a:prstGeom prst="rect">
            <a:avLst/>
          </a:prstGeom>
        </p:spPr>
        <p:txBody>
          <a:bodyPr vert="horz" lIns="91440" tIns="45720" rIns="91440" bIns="45720" rtlCol="0" anchor="ctr"/>
          <a:lstStyle>
            <a:lvl1pPr algn="l">
              <a:defRPr sz="1200">
                <a:solidFill>
                  <a:schemeClr val="tx2"/>
                </a:solidFill>
                <a:latin typeface="Arial" panose="020B0604020202020204" pitchFamily="34" charset="0"/>
                <a:cs typeface="Arial" panose="020B0604020202020204" pitchFamily="34" charset="0"/>
              </a:defRPr>
            </a:lvl1pPr>
          </a:lstStyle>
          <a:p>
            <a:fld id="{58416063-A843-4BFD-956D-D0BF7B15CCCC}" type="slidenum">
              <a:rPr lang="en-GB" smtClean="0"/>
              <a:pPr/>
              <a:t>‹#›</a:t>
            </a:fld>
            <a:endParaRPr lang="en-GB"/>
          </a:p>
        </p:txBody>
      </p:sp>
    </p:spTree>
    <p:extLst>
      <p:ext uri="{BB962C8B-B14F-4D97-AF65-F5344CB8AC3E}">
        <p14:creationId xmlns:p14="http://schemas.microsoft.com/office/powerpoint/2010/main" val="2000389966"/>
      </p:ext>
    </p:extLst>
  </p:cSld>
  <p:clrMap bg1="lt1" tx1="dk1" bg2="lt2" tx2="dk2" accent1="accent1" accent2="accent2" accent3="accent3" accent4="accent4" accent5="accent5" accent6="accent6" hlink="hlink" folHlink="folHlink"/>
  <p:sldLayoutIdLst>
    <p:sldLayoutId id="2147483664" r:id="rId1"/>
    <p:sldLayoutId id="2147483649" r:id="rId2"/>
    <p:sldLayoutId id="2147483670" r:id="rId3"/>
    <p:sldLayoutId id="2147483651" r:id="rId4"/>
    <p:sldLayoutId id="2147483669" r:id="rId5"/>
    <p:sldLayoutId id="2147483650" r:id="rId6"/>
    <p:sldLayoutId id="2147483660" r:id="rId7"/>
    <p:sldLayoutId id="2147483665" r:id="rId8"/>
    <p:sldLayoutId id="2147483666" r:id="rId9"/>
    <p:sldLayoutId id="2147483667" r:id="rId10"/>
    <p:sldLayoutId id="2147483654" r:id="rId11"/>
    <p:sldLayoutId id="2147483655" r:id="rId12"/>
  </p:sldLayoutIdLst>
  <p:hf hdr="0" dt="0"/>
  <p:txStyles>
    <p:titleStyle>
      <a:lvl1pPr algn="l" defTabSz="914400" rtl="0" eaLnBrk="1" latinLnBrk="0" hangingPunct="1">
        <a:lnSpc>
          <a:spcPct val="90000"/>
        </a:lnSpc>
        <a:spcBef>
          <a:spcPct val="0"/>
        </a:spcBef>
        <a:buNone/>
        <a:defRPr sz="4400" b="1" kern="120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spcAft>
          <a:spcPts val="1000"/>
        </a:spcAft>
        <a:buFont typeface="Arial" panose="020B0604020202020204" pitchFamily="34" charset="0"/>
        <a:buChar char="–"/>
        <a:defRPr sz="280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5FE6F36B-5FAD-C7BC-E4A8-8EF329961796}"/>
              </a:ext>
            </a:extLst>
          </p:cNvPr>
          <p:cNvSpPr>
            <a:spLocks noGrp="1"/>
          </p:cNvSpPr>
          <p:nvPr>
            <p:ph type="title"/>
          </p:nvPr>
        </p:nvSpPr>
        <p:spPr>
          <a:xfrm>
            <a:off x="471600" y="360708"/>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8" name="Text Placeholder 2">
            <a:extLst>
              <a:ext uri="{FF2B5EF4-FFF2-40B4-BE49-F238E27FC236}">
                <a16:creationId xmlns:a16="http://schemas.microsoft.com/office/drawing/2014/main" id="{7AA29214-1D7F-08AE-3001-71A7A8B62F86}"/>
              </a:ext>
            </a:extLst>
          </p:cNvPr>
          <p:cNvSpPr>
            <a:spLocks noGrp="1"/>
          </p:cNvSpPr>
          <p:nvPr>
            <p:ph type="body" idx="1"/>
          </p:nvPr>
        </p:nvSpPr>
        <p:spPr>
          <a:xfrm>
            <a:off x="471600" y="1821208"/>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Footer Placeholder 4">
            <a:extLst>
              <a:ext uri="{FF2B5EF4-FFF2-40B4-BE49-F238E27FC236}">
                <a16:creationId xmlns:a16="http://schemas.microsoft.com/office/drawing/2014/main" id="{21265C10-8188-7658-51C8-D7DBEDBE2CE4}"/>
              </a:ext>
            </a:extLst>
          </p:cNvPr>
          <p:cNvSpPr>
            <a:spLocks noGrp="1"/>
          </p:cNvSpPr>
          <p:nvPr>
            <p:ph type="ftr" sz="quarter" idx="3"/>
          </p:nvPr>
        </p:nvSpPr>
        <p:spPr>
          <a:xfrm>
            <a:off x="1274400" y="6356350"/>
            <a:ext cx="4114800" cy="365125"/>
          </a:xfrm>
          <a:prstGeom prst="rect">
            <a:avLst/>
          </a:prstGeom>
        </p:spPr>
        <p:txBody>
          <a:bodyPr vert="horz" lIns="91440" tIns="45720" rIns="91440" bIns="45720" rtlCol="0" anchor="ctr"/>
          <a:lstStyle>
            <a:lvl1pPr algn="l">
              <a:defRPr sz="1200">
                <a:solidFill>
                  <a:schemeClr val="tx2"/>
                </a:solidFill>
                <a:latin typeface="Arial" panose="020B0604020202020204" pitchFamily="34" charset="0"/>
                <a:cs typeface="Arial" panose="020B0604020202020204" pitchFamily="34" charset="0"/>
              </a:defRPr>
            </a:lvl1pPr>
          </a:lstStyle>
          <a:p>
            <a:r>
              <a:rPr lang="en-US"/>
              <a:t>Approach Social Work – delivered by Frontline</a:t>
            </a:r>
            <a:endParaRPr lang="en-GB" dirty="0"/>
          </a:p>
        </p:txBody>
      </p:sp>
      <p:sp>
        <p:nvSpPr>
          <p:cNvPr id="10" name="Slide Number Placeholder 5">
            <a:extLst>
              <a:ext uri="{FF2B5EF4-FFF2-40B4-BE49-F238E27FC236}">
                <a16:creationId xmlns:a16="http://schemas.microsoft.com/office/drawing/2014/main" id="{1AA70AA9-6BD5-EF09-5AF5-3F4B6B301707}"/>
              </a:ext>
            </a:extLst>
          </p:cNvPr>
          <p:cNvSpPr>
            <a:spLocks noGrp="1"/>
          </p:cNvSpPr>
          <p:nvPr>
            <p:ph type="sldNum" sz="quarter" idx="4"/>
          </p:nvPr>
        </p:nvSpPr>
        <p:spPr>
          <a:xfrm>
            <a:off x="471600" y="6356350"/>
            <a:ext cx="651600" cy="365125"/>
          </a:xfrm>
          <a:prstGeom prst="rect">
            <a:avLst/>
          </a:prstGeom>
        </p:spPr>
        <p:txBody>
          <a:bodyPr vert="horz" lIns="91440" tIns="45720" rIns="91440" bIns="45720" rtlCol="0" anchor="ctr"/>
          <a:lstStyle>
            <a:lvl1pPr algn="l">
              <a:defRPr sz="1200">
                <a:solidFill>
                  <a:schemeClr val="tx2"/>
                </a:solidFill>
                <a:latin typeface="Arial" panose="020B0604020202020204" pitchFamily="34" charset="0"/>
                <a:cs typeface="Arial" panose="020B0604020202020204" pitchFamily="34" charset="0"/>
              </a:defRPr>
            </a:lvl1pPr>
          </a:lstStyle>
          <a:p>
            <a:fld id="{58416063-A843-4BFD-956D-D0BF7B15CCCC}" type="slidenum">
              <a:rPr lang="en-GB" smtClean="0"/>
              <a:pPr/>
              <a:t>‹#›</a:t>
            </a:fld>
            <a:endParaRPr lang="en-GB" dirty="0"/>
          </a:p>
        </p:txBody>
      </p:sp>
    </p:spTree>
    <p:extLst>
      <p:ext uri="{BB962C8B-B14F-4D97-AF65-F5344CB8AC3E}">
        <p14:creationId xmlns:p14="http://schemas.microsoft.com/office/powerpoint/2010/main" val="2924480344"/>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dt="0"/>
  <p:txStyles>
    <p:titleStyle>
      <a:lvl1pPr algn="l" defTabSz="914400" rtl="0" eaLnBrk="1" latinLnBrk="0" hangingPunct="1">
        <a:lnSpc>
          <a:spcPct val="90000"/>
        </a:lnSpc>
        <a:spcBef>
          <a:spcPct val="0"/>
        </a:spcBef>
        <a:buNone/>
        <a:defRPr sz="4400" b="1" kern="1200">
          <a:solidFill>
            <a:schemeClr val="tx2"/>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2"/>
          </a:solidFill>
          <a:latin typeface="Georgia" panose="02040502050405020303" pitchFamily="18" charset="0"/>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2"/>
          </a:solidFill>
          <a:latin typeface="Georgia" panose="02040502050405020303" pitchFamily="18"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2"/>
          </a:solidFill>
          <a:latin typeface="Georgia" panose="02040502050405020303" pitchFamily="18" charset="0"/>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2"/>
          </a:solidFill>
          <a:latin typeface="Georgia" panose="02040502050405020303" pitchFamily="18" charset="0"/>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mailto:admissions.support@thefrontline.org.uk" TargetMode="External"/><Relationship Id="rId2" Type="http://schemas.openxmlformats.org/officeDocument/2006/relationships/hyperlink" Target="mailto:disability@lancaster.ac.uk"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8750-99B0-FE42-F9BC-D08F80E30A6F}"/>
              </a:ext>
            </a:extLst>
          </p:cNvPr>
          <p:cNvSpPr>
            <a:spLocks noGrp="1"/>
          </p:cNvSpPr>
          <p:nvPr>
            <p:ph type="title"/>
          </p:nvPr>
        </p:nvSpPr>
        <p:spPr>
          <a:xfrm>
            <a:off x="179614" y="365125"/>
            <a:ext cx="11620500" cy="1325563"/>
          </a:xfrm>
        </p:spPr>
        <p:txBody>
          <a:bodyPr/>
          <a:lstStyle/>
          <a:p>
            <a:r>
              <a:rPr lang="en-GB" dirty="0"/>
              <a:t>What support is available to year one participants?</a:t>
            </a:r>
          </a:p>
        </p:txBody>
      </p:sp>
      <p:sp>
        <p:nvSpPr>
          <p:cNvPr id="3" name="Footer Placeholder 2">
            <a:extLst>
              <a:ext uri="{FF2B5EF4-FFF2-40B4-BE49-F238E27FC236}">
                <a16:creationId xmlns:a16="http://schemas.microsoft.com/office/drawing/2014/main" id="{55E0D073-74F3-8C80-E231-3E0598163CEB}"/>
              </a:ext>
            </a:extLst>
          </p:cNvPr>
          <p:cNvSpPr>
            <a:spLocks noGrp="1"/>
          </p:cNvSpPr>
          <p:nvPr>
            <p:ph type="ftr" sz="quarter" idx="11"/>
          </p:nvPr>
        </p:nvSpPr>
        <p:spPr/>
        <p:txBody>
          <a:body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F7FD4016-AF9E-FD9A-C0EF-D3A75FCDB232}"/>
              </a:ext>
            </a:extLst>
          </p:cNvPr>
          <p:cNvSpPr>
            <a:spLocks noGrp="1"/>
          </p:cNvSpPr>
          <p:nvPr>
            <p:ph type="sldNum" sz="quarter" idx="12"/>
          </p:nvPr>
        </p:nvSpPr>
        <p:spPr/>
        <p:txBody>
          <a:bodyPr/>
          <a:lstStyle/>
          <a:p>
            <a:r>
              <a:rPr lang="en-GB" dirty="0"/>
              <a:t>1</a:t>
            </a:r>
          </a:p>
        </p:txBody>
      </p:sp>
      <p:sp>
        <p:nvSpPr>
          <p:cNvPr id="6" name="TextBox 5">
            <a:extLst>
              <a:ext uri="{FF2B5EF4-FFF2-40B4-BE49-F238E27FC236}">
                <a16:creationId xmlns:a16="http://schemas.microsoft.com/office/drawing/2014/main" id="{FDD55D0B-D966-230C-78C1-DFE5D1D18324}"/>
              </a:ext>
            </a:extLst>
          </p:cNvPr>
          <p:cNvSpPr txBox="1"/>
          <p:nvPr/>
        </p:nvSpPr>
        <p:spPr>
          <a:xfrm>
            <a:off x="179614" y="1912677"/>
            <a:ext cx="11832772" cy="4801314"/>
          </a:xfrm>
          <a:prstGeom prst="rect">
            <a:avLst/>
          </a:prstGeom>
          <a:noFill/>
        </p:spPr>
        <p:txBody>
          <a:bodyPr wrap="square">
            <a:spAutoFit/>
          </a:bodyPr>
          <a:lstStyle/>
          <a:p>
            <a:pPr algn="l"/>
            <a:r>
              <a:rPr lang="en-GB" sz="1800" b="0" i="0" u="none" strike="noStrike" baseline="0" dirty="0">
                <a:solidFill>
                  <a:srgbClr val="1F1F3C"/>
                </a:solidFill>
                <a:latin typeface="Arial" panose="020B0604020202020204" pitchFamily="34" charset="0"/>
              </a:rPr>
              <a:t>Some applicants and (on programme) participants may be referred for an Occupational Health (OH) assessment.</a:t>
            </a:r>
          </a:p>
          <a:p>
            <a:pPr algn="l"/>
            <a:r>
              <a:rPr lang="en-GB" sz="1800" b="0" i="0" u="none" strike="noStrike" baseline="0" dirty="0">
                <a:solidFill>
                  <a:srgbClr val="1F1F3C"/>
                </a:solidFill>
                <a:latin typeface="Arial" panose="020B0604020202020204" pitchFamily="34" charset="0"/>
              </a:rPr>
              <a:t>An OH assessment will put together recommendations on what may needed for a participant to succeed in their academic and practice learning environment (placement).</a:t>
            </a:r>
          </a:p>
          <a:p>
            <a:pPr algn="l"/>
            <a:endParaRPr lang="en-GB" sz="1800" b="0" i="0" u="none" strike="noStrike" baseline="0" dirty="0">
              <a:solidFill>
                <a:srgbClr val="1F1F3C"/>
              </a:solidFill>
              <a:latin typeface="Arial" panose="020B0604020202020204" pitchFamily="34" charset="0"/>
            </a:endParaRPr>
          </a:p>
          <a:p>
            <a:pPr algn="l"/>
            <a:r>
              <a:rPr lang="en-GB" sz="1800" b="0" i="0" u="none" strike="noStrike" baseline="0" dirty="0">
                <a:solidFill>
                  <a:srgbClr val="1F1F3C"/>
                </a:solidFill>
                <a:latin typeface="Arial" panose="020B0604020202020204" pitchFamily="34" charset="0"/>
              </a:rPr>
              <a:t>Before they start the Frontline programme, applicants undergo a number of checks to confirm their suitability to practice as a social worker, i.e. they can meet the standards of Social Work England (SWE) upon completion of their qualifying year.</a:t>
            </a:r>
          </a:p>
          <a:p>
            <a:pPr algn="l"/>
            <a:endParaRPr lang="en-GB" sz="1800" b="0" i="0" u="none" strike="noStrike" baseline="0" dirty="0">
              <a:solidFill>
                <a:srgbClr val="1F1F3C"/>
              </a:solidFill>
              <a:latin typeface="Arial" panose="020B0604020202020204" pitchFamily="34" charset="0"/>
            </a:endParaRPr>
          </a:p>
          <a:p>
            <a:pPr algn="l"/>
            <a:r>
              <a:rPr lang="en-GB" sz="1800" b="0" i="0" u="none" strike="noStrike" baseline="0" dirty="0">
                <a:solidFill>
                  <a:srgbClr val="1F1F3C"/>
                </a:solidFill>
                <a:latin typeface="Arial" panose="020B0604020202020204" pitchFamily="34" charset="0"/>
              </a:rPr>
              <a:t>The suitability process will also look at implementing adjustments to ensure that applicants can take part in the programme safely and effectively.</a:t>
            </a:r>
          </a:p>
          <a:p>
            <a:pPr algn="l"/>
            <a:endParaRPr lang="en-GB" dirty="0">
              <a:solidFill>
                <a:srgbClr val="1F1F3C"/>
              </a:solidFill>
              <a:effectLst/>
              <a:highlight>
                <a:srgbClr val="F5F5F5"/>
              </a:highlight>
              <a:latin typeface="Arial" panose="020B0604020202020204" pitchFamily="34" charset="0"/>
            </a:endParaRPr>
          </a:p>
          <a:p>
            <a:pPr algn="l"/>
            <a:r>
              <a:rPr lang="en-GB" sz="1800" b="0" i="0" u="none" strike="noStrike" baseline="0" dirty="0">
                <a:solidFill>
                  <a:srgbClr val="1F1F3C"/>
                </a:solidFill>
                <a:latin typeface="Arial" panose="020B0604020202020204" pitchFamily="34" charset="0"/>
              </a:rPr>
              <a:t>Year one participants are able to register with Lancaster </a:t>
            </a:r>
            <a:r>
              <a:rPr lang="en-GB" sz="1800" b="0" i="0" u="none" strike="noStrike" baseline="0" dirty="0">
                <a:solidFill>
                  <a:srgbClr val="1F1F3C"/>
                </a:solidFill>
                <a:latin typeface="ArialMT"/>
              </a:rPr>
              <a:t>University’s Disability Service if they have medical evidence of </a:t>
            </a:r>
            <a:r>
              <a:rPr lang="en-GB" sz="1800" b="0" i="0" u="none" strike="noStrike" baseline="0" dirty="0">
                <a:solidFill>
                  <a:srgbClr val="1F1F3C"/>
                </a:solidFill>
                <a:latin typeface="Arial" panose="020B0604020202020204" pitchFamily="34" charset="0"/>
              </a:rPr>
              <a:t>a disability, long-term health condition or specific learning difficulty (</a:t>
            </a:r>
            <a:r>
              <a:rPr lang="en-GB" sz="1800" b="0" i="0" u="none" strike="noStrike" baseline="0" dirty="0" err="1">
                <a:solidFill>
                  <a:srgbClr val="1F1F3C"/>
                </a:solidFill>
                <a:latin typeface="Arial" panose="020B0604020202020204" pitchFamily="34" charset="0"/>
              </a:rPr>
              <a:t>SpLD</a:t>
            </a:r>
            <a:r>
              <a:rPr lang="en-GB" sz="1800" b="0" i="0" u="none" strike="noStrike" baseline="0" dirty="0">
                <a:solidFill>
                  <a:srgbClr val="1F1F3C"/>
                </a:solidFill>
                <a:latin typeface="ArialMT"/>
              </a:rPr>
              <a:t>). This means they can have on</a:t>
            </a:r>
            <a:r>
              <a:rPr lang="en-GB" sz="1800" b="0" i="0" u="none" strike="noStrike" baseline="0" dirty="0">
                <a:solidFill>
                  <a:srgbClr val="1F1F3C"/>
                </a:solidFill>
                <a:latin typeface="Arial" panose="020B0604020202020204" pitchFamily="34" charset="0"/>
              </a:rPr>
              <a:t>-going advice </a:t>
            </a:r>
            <a:r>
              <a:rPr lang="en-GB" sz="1800" b="0" i="0" u="none" strike="noStrike" baseline="0" dirty="0">
                <a:solidFill>
                  <a:srgbClr val="1F1F3C"/>
                </a:solidFill>
                <a:latin typeface="ArialMT"/>
              </a:rPr>
              <a:t>and support from Lancaster’s Disability Service and an </a:t>
            </a:r>
            <a:r>
              <a:rPr lang="en-GB" sz="1800" b="0" i="0" u="none" strike="noStrike" baseline="0" dirty="0">
                <a:solidFill>
                  <a:srgbClr val="1F1F3C"/>
                </a:solidFill>
                <a:latin typeface="Arial" panose="020B0604020202020204" pitchFamily="34" charset="0"/>
              </a:rPr>
              <a:t>Inclusive Learning Support Plan (ILSP) to enable them to access reasonable adjustments on programme.</a:t>
            </a:r>
          </a:p>
          <a:p>
            <a:pPr algn="l"/>
            <a:endParaRPr lang="en-GB" sz="1800" b="0" i="0" u="none" strike="noStrike" baseline="0" dirty="0">
              <a:solidFill>
                <a:srgbClr val="1F1F3C"/>
              </a:solidFill>
              <a:latin typeface="Arial" panose="020B0604020202020204" pitchFamily="34" charset="0"/>
            </a:endParaRPr>
          </a:p>
          <a:p>
            <a:pPr algn="l"/>
            <a:endParaRPr lang="en-US" b="0" i="0" dirty="0">
              <a:solidFill>
                <a:srgbClr val="000000"/>
              </a:solidFill>
              <a:effectLst/>
              <a:highlight>
                <a:srgbClr val="F5F5F5"/>
              </a:highlight>
              <a:latin typeface="Segoe UI" panose="020B0502040204020203" pitchFamily="34" charset="0"/>
            </a:endParaRPr>
          </a:p>
        </p:txBody>
      </p:sp>
    </p:spTree>
    <p:extLst>
      <p:ext uri="{BB962C8B-B14F-4D97-AF65-F5344CB8AC3E}">
        <p14:creationId xmlns:p14="http://schemas.microsoft.com/office/powerpoint/2010/main" val="4024665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5E0D073-74F3-8C80-E231-3E0598163CEB}"/>
              </a:ext>
            </a:extLst>
          </p:cNvPr>
          <p:cNvSpPr>
            <a:spLocks noGrp="1"/>
          </p:cNvSpPr>
          <p:nvPr>
            <p:ph type="ftr" sz="quarter" idx="11"/>
          </p:nvPr>
        </p:nvSpPr>
        <p:spPr/>
        <p:txBody>
          <a:body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F7FD4016-AF9E-FD9A-C0EF-D3A75FCDB232}"/>
              </a:ext>
            </a:extLst>
          </p:cNvPr>
          <p:cNvSpPr>
            <a:spLocks noGrp="1"/>
          </p:cNvSpPr>
          <p:nvPr>
            <p:ph type="sldNum" sz="quarter" idx="12"/>
          </p:nvPr>
        </p:nvSpPr>
        <p:spPr/>
        <p:txBody>
          <a:bodyPr/>
          <a:lstStyle/>
          <a:p>
            <a:r>
              <a:rPr lang="en-GB" dirty="0"/>
              <a:t>2</a:t>
            </a:r>
          </a:p>
        </p:txBody>
      </p:sp>
      <p:sp>
        <p:nvSpPr>
          <p:cNvPr id="9" name="TextBox 8">
            <a:extLst>
              <a:ext uri="{FF2B5EF4-FFF2-40B4-BE49-F238E27FC236}">
                <a16:creationId xmlns:a16="http://schemas.microsoft.com/office/drawing/2014/main" id="{CCA731DB-78C9-154F-4F42-5B79BC91B155}"/>
              </a:ext>
            </a:extLst>
          </p:cNvPr>
          <p:cNvSpPr txBox="1"/>
          <p:nvPr/>
        </p:nvSpPr>
        <p:spPr>
          <a:xfrm>
            <a:off x="308313" y="412794"/>
            <a:ext cx="11393829" cy="1200329"/>
          </a:xfrm>
          <a:prstGeom prst="rect">
            <a:avLst/>
          </a:prstGeom>
          <a:noFill/>
        </p:spPr>
        <p:txBody>
          <a:bodyPr wrap="square">
            <a:spAutoFit/>
          </a:bodyPr>
          <a:lstStyle/>
          <a:p>
            <a:pPr algn="l"/>
            <a:r>
              <a:rPr lang="en-GB" sz="1800" b="0" i="0" u="none" strike="noStrike" baseline="0" dirty="0">
                <a:solidFill>
                  <a:srgbClr val="1F1F3C"/>
                </a:solidFill>
                <a:latin typeface="Arial" panose="020B0604020202020204" pitchFamily="34" charset="0"/>
              </a:rPr>
              <a:t>If year one participants have evidence, they can also apply for Disabled Students Allowance (DSA) through student finance. This is non-means tested and can fund various things such as equipment, assistive technology and mentoring support (e.g. study skills tutor, mental health mentor). Participants must reach out to the disability team at Lancaster as it’s not something Frontline manage: </a:t>
            </a:r>
            <a:r>
              <a:rPr lang="en-GB" sz="1800" b="0" i="0" u="none" strike="noStrike" baseline="0" dirty="0">
                <a:solidFill>
                  <a:srgbClr val="1F1F3C"/>
                </a:solidFill>
                <a:latin typeface="Arial" panose="020B0604020202020204" pitchFamily="34" charset="0"/>
                <a:hlinkClick r:id="rId2"/>
              </a:rPr>
              <a:t>disability@lancaster.ac.uk</a:t>
            </a:r>
            <a:r>
              <a:rPr lang="en-GB" sz="1800" b="0" i="0" u="none" strike="noStrike" baseline="0" dirty="0">
                <a:solidFill>
                  <a:srgbClr val="1F1F3C"/>
                </a:solidFill>
                <a:latin typeface="Arial" panose="020B0604020202020204" pitchFamily="34" charset="0"/>
              </a:rPr>
              <a:t> </a:t>
            </a:r>
            <a:endParaRPr lang="en-GB" dirty="0"/>
          </a:p>
        </p:txBody>
      </p:sp>
      <p:sp>
        <p:nvSpPr>
          <p:cNvPr id="10" name="Title 1">
            <a:extLst>
              <a:ext uri="{FF2B5EF4-FFF2-40B4-BE49-F238E27FC236}">
                <a16:creationId xmlns:a16="http://schemas.microsoft.com/office/drawing/2014/main" id="{32E55A87-30E3-5118-CDF2-1BB53F701BD3}"/>
              </a:ext>
            </a:extLst>
          </p:cNvPr>
          <p:cNvSpPr>
            <a:spLocks noGrp="1"/>
          </p:cNvSpPr>
          <p:nvPr>
            <p:ph type="title"/>
          </p:nvPr>
        </p:nvSpPr>
        <p:spPr>
          <a:xfrm>
            <a:off x="308313" y="1956418"/>
            <a:ext cx="10515600" cy="820393"/>
          </a:xfrm>
        </p:spPr>
        <p:txBody>
          <a:bodyPr>
            <a:normAutofit/>
          </a:bodyPr>
          <a:lstStyle/>
          <a:p>
            <a:r>
              <a:rPr lang="en-GB" sz="3200" b="0" i="0" u="none" strike="noStrike" baseline="0" dirty="0">
                <a:solidFill>
                  <a:srgbClr val="1F1F3C"/>
                </a:solidFill>
                <a:latin typeface="Arial-Black"/>
              </a:rPr>
              <a:t>When can participants disclose a disability?</a:t>
            </a:r>
            <a:endParaRPr lang="en-GB" sz="3200" dirty="0"/>
          </a:p>
        </p:txBody>
      </p:sp>
      <p:sp>
        <p:nvSpPr>
          <p:cNvPr id="12" name="TextBox 11">
            <a:extLst>
              <a:ext uri="{FF2B5EF4-FFF2-40B4-BE49-F238E27FC236}">
                <a16:creationId xmlns:a16="http://schemas.microsoft.com/office/drawing/2014/main" id="{601167C6-F757-015F-7608-569D13853EB4}"/>
              </a:ext>
            </a:extLst>
          </p:cNvPr>
          <p:cNvSpPr txBox="1"/>
          <p:nvPr/>
        </p:nvSpPr>
        <p:spPr>
          <a:xfrm>
            <a:off x="308313" y="2927028"/>
            <a:ext cx="11208773" cy="3139321"/>
          </a:xfrm>
          <a:prstGeom prst="rect">
            <a:avLst/>
          </a:prstGeom>
          <a:noFill/>
        </p:spPr>
        <p:txBody>
          <a:bodyPr wrap="square">
            <a:spAutoFit/>
          </a:bodyPr>
          <a:lstStyle/>
          <a:p>
            <a:pPr algn="l"/>
            <a:r>
              <a:rPr lang="en-GB" sz="1800" b="0" i="0" u="none" strike="noStrike" baseline="0" dirty="0">
                <a:solidFill>
                  <a:srgbClr val="1F1F3C"/>
                </a:solidFill>
                <a:latin typeface="Arial" panose="020B0604020202020204" pitchFamily="34" charset="0"/>
              </a:rPr>
              <a:t>ANY TIME - There is no set time that a participant should or should not disclose a disability or health condition. It is encouraged through the applicant journey at various stages to disclose disabilities or health conditions so that support can be considered The sooner participants disclose, the quicker adjustments can be put in place. If one of your participants knows or suspects of a health condition/ disability, they should contact </a:t>
            </a:r>
            <a:r>
              <a:rPr lang="en-GB" sz="1800" b="0" i="0" u="none" strike="noStrike" baseline="0" dirty="0">
                <a:solidFill>
                  <a:srgbClr val="0563C2"/>
                </a:solidFill>
                <a:latin typeface="Arial" panose="020B0604020202020204" pitchFamily="34" charset="0"/>
              </a:rPr>
              <a:t>disability@lancaster.ac.uk</a:t>
            </a:r>
          </a:p>
          <a:p>
            <a:pPr algn="l"/>
            <a:endParaRPr lang="en-GB" sz="1800" b="0" i="0" u="none" strike="noStrike" baseline="0" dirty="0">
              <a:solidFill>
                <a:srgbClr val="1F1F3C"/>
              </a:solidFill>
              <a:latin typeface="Arial" panose="020B0604020202020204" pitchFamily="34" charset="0"/>
            </a:endParaRPr>
          </a:p>
          <a:p>
            <a:pPr algn="l"/>
            <a:r>
              <a:rPr lang="en-GB" sz="1800" b="0" i="0" u="none" strike="noStrike" baseline="0" dirty="0">
                <a:solidFill>
                  <a:srgbClr val="1F1F3C"/>
                </a:solidFill>
                <a:latin typeface="Arial" panose="020B0604020202020204" pitchFamily="34" charset="0"/>
              </a:rPr>
              <a:t>If participants in year one or year two believe they have a specific learning difficulty, the admissions &amp; support team can support them with being assessed. Contact us at </a:t>
            </a:r>
            <a:r>
              <a:rPr lang="en-GB" sz="1800" b="0" i="0" u="none" strike="noStrike" baseline="0" dirty="0">
                <a:solidFill>
                  <a:srgbClr val="0563C2"/>
                </a:solidFill>
                <a:latin typeface="Arial" panose="020B0604020202020204" pitchFamily="34" charset="0"/>
                <a:hlinkClick r:id="rId3"/>
              </a:rPr>
              <a:t>admissions.support@thefrontline.org.uk</a:t>
            </a:r>
            <a:endParaRPr lang="en-GB" sz="1800" b="0" i="0" u="none" strike="noStrike" baseline="0" dirty="0">
              <a:solidFill>
                <a:srgbClr val="0563C2"/>
              </a:solidFill>
              <a:latin typeface="Arial" panose="020B0604020202020204" pitchFamily="34" charset="0"/>
            </a:endParaRPr>
          </a:p>
          <a:p>
            <a:pPr algn="l"/>
            <a:endParaRPr lang="en-GB" dirty="0">
              <a:solidFill>
                <a:srgbClr val="0563C2"/>
              </a:solidFill>
              <a:latin typeface="Arial" panose="020B0604020202020204" pitchFamily="34" charset="0"/>
            </a:endParaRPr>
          </a:p>
          <a:p>
            <a:pPr algn="l"/>
            <a:r>
              <a:rPr lang="en-GB" dirty="0">
                <a:solidFill>
                  <a:srgbClr val="1F1F3C"/>
                </a:solidFill>
                <a:latin typeface="Arial" panose="020B0604020202020204" pitchFamily="34" charset="0"/>
              </a:rPr>
              <a:t>In some cases participants choose not to disclose their disability / health requirements until they have started the programme. In these cases, they will not have gone through pre-programme suitability checks.</a:t>
            </a:r>
          </a:p>
        </p:txBody>
      </p:sp>
    </p:spTree>
    <p:extLst>
      <p:ext uri="{BB962C8B-B14F-4D97-AF65-F5344CB8AC3E}">
        <p14:creationId xmlns:p14="http://schemas.microsoft.com/office/powerpoint/2010/main" val="260514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55E0D073-74F3-8C80-E231-3E0598163CEB}"/>
              </a:ext>
            </a:extLst>
          </p:cNvPr>
          <p:cNvSpPr>
            <a:spLocks noGrp="1"/>
          </p:cNvSpPr>
          <p:nvPr>
            <p:ph type="ftr" sz="quarter" idx="11"/>
          </p:nvPr>
        </p:nvSpPr>
        <p:spPr/>
        <p:txBody>
          <a:bodyPr/>
          <a:lstStyle/>
          <a:p>
            <a:r>
              <a:rPr lang="en-US"/>
              <a:t>Approach Social Work – delivered by Frontline</a:t>
            </a:r>
            <a:endParaRPr lang="en-GB" dirty="0"/>
          </a:p>
        </p:txBody>
      </p:sp>
      <p:sp>
        <p:nvSpPr>
          <p:cNvPr id="4" name="Slide Number Placeholder 3">
            <a:extLst>
              <a:ext uri="{FF2B5EF4-FFF2-40B4-BE49-F238E27FC236}">
                <a16:creationId xmlns:a16="http://schemas.microsoft.com/office/drawing/2014/main" id="{F7FD4016-AF9E-FD9A-C0EF-D3A75FCDB232}"/>
              </a:ext>
            </a:extLst>
          </p:cNvPr>
          <p:cNvSpPr>
            <a:spLocks noGrp="1"/>
          </p:cNvSpPr>
          <p:nvPr>
            <p:ph type="sldNum" sz="quarter" idx="12"/>
          </p:nvPr>
        </p:nvSpPr>
        <p:spPr/>
        <p:txBody>
          <a:bodyPr/>
          <a:lstStyle/>
          <a:p>
            <a:r>
              <a:rPr lang="en-GB" dirty="0"/>
              <a:t>2</a:t>
            </a:r>
          </a:p>
        </p:txBody>
      </p:sp>
      <p:sp>
        <p:nvSpPr>
          <p:cNvPr id="10" name="Title 1">
            <a:extLst>
              <a:ext uri="{FF2B5EF4-FFF2-40B4-BE49-F238E27FC236}">
                <a16:creationId xmlns:a16="http://schemas.microsoft.com/office/drawing/2014/main" id="{32E55A87-30E3-5118-CDF2-1BB53F701BD3}"/>
              </a:ext>
            </a:extLst>
          </p:cNvPr>
          <p:cNvSpPr>
            <a:spLocks noGrp="1"/>
          </p:cNvSpPr>
          <p:nvPr>
            <p:ph type="title"/>
          </p:nvPr>
        </p:nvSpPr>
        <p:spPr>
          <a:xfrm>
            <a:off x="308313" y="381454"/>
            <a:ext cx="10515600" cy="820393"/>
          </a:xfrm>
        </p:spPr>
        <p:txBody>
          <a:bodyPr>
            <a:normAutofit/>
          </a:bodyPr>
          <a:lstStyle/>
          <a:p>
            <a:r>
              <a:rPr lang="en-GB" sz="3200" b="0" i="0" u="none" strike="noStrike" baseline="0" dirty="0">
                <a:solidFill>
                  <a:srgbClr val="1F1F3C"/>
                </a:solidFill>
                <a:latin typeface="Arial-Black"/>
              </a:rPr>
              <a:t>What other support is available?</a:t>
            </a:r>
            <a:endParaRPr lang="en-GB" sz="3200" dirty="0"/>
          </a:p>
        </p:txBody>
      </p:sp>
      <p:sp>
        <p:nvSpPr>
          <p:cNvPr id="12" name="TextBox 11">
            <a:extLst>
              <a:ext uri="{FF2B5EF4-FFF2-40B4-BE49-F238E27FC236}">
                <a16:creationId xmlns:a16="http://schemas.microsoft.com/office/drawing/2014/main" id="{601167C6-F757-015F-7608-569D13853EB4}"/>
              </a:ext>
            </a:extLst>
          </p:cNvPr>
          <p:cNvSpPr txBox="1"/>
          <p:nvPr/>
        </p:nvSpPr>
        <p:spPr>
          <a:xfrm>
            <a:off x="308313" y="1403028"/>
            <a:ext cx="11208773" cy="2585323"/>
          </a:xfrm>
          <a:prstGeom prst="rect">
            <a:avLst/>
          </a:prstGeom>
          <a:noFill/>
        </p:spPr>
        <p:txBody>
          <a:bodyPr wrap="square">
            <a:spAutoFit/>
          </a:bodyPr>
          <a:lstStyle/>
          <a:p>
            <a:pPr algn="l"/>
            <a:r>
              <a:rPr lang="en-GB" sz="1800" b="0" i="0" u="none" strike="noStrike" baseline="0" dirty="0">
                <a:solidFill>
                  <a:srgbClr val="1F1F3C"/>
                </a:solidFill>
                <a:latin typeface="Arial" panose="020B0604020202020204" pitchFamily="34" charset="0"/>
              </a:rPr>
              <a:t>All participants can have an inclusion passport to support conversations with their CSW and PT, regardless of whether they have a diagnosed disability or not.</a:t>
            </a:r>
          </a:p>
          <a:p>
            <a:pPr algn="l"/>
            <a:endParaRPr lang="en-GB" dirty="0">
              <a:solidFill>
                <a:srgbClr val="1F1F3C"/>
              </a:solidFill>
              <a:latin typeface="Arial" panose="020B0604020202020204" pitchFamily="34" charset="0"/>
            </a:endParaRPr>
          </a:p>
          <a:p>
            <a:pPr algn="l"/>
            <a:r>
              <a:rPr lang="en-GB" dirty="0">
                <a:solidFill>
                  <a:srgbClr val="1F1F3C"/>
                </a:solidFill>
                <a:latin typeface="Arial" panose="020B0604020202020204" pitchFamily="34" charset="0"/>
              </a:rPr>
              <a:t>There are affinity groups and community spaces available on the programme, which participants may identify with and wish to join as a means of peer support.</a:t>
            </a:r>
          </a:p>
          <a:p>
            <a:pPr algn="l"/>
            <a:endParaRPr lang="en-GB" dirty="0">
              <a:solidFill>
                <a:srgbClr val="1F1F3C"/>
              </a:solidFill>
              <a:latin typeface="Arial" panose="020B0604020202020204" pitchFamily="34" charset="0"/>
            </a:endParaRPr>
          </a:p>
          <a:p>
            <a:pPr algn="l"/>
            <a:r>
              <a:rPr lang="en-GB" dirty="0">
                <a:solidFill>
                  <a:srgbClr val="1F1F3C"/>
                </a:solidFill>
                <a:latin typeface="Arial" panose="020B0604020202020204" pitchFamily="34" charset="0"/>
              </a:rPr>
              <a:t>All participants have access to free assistive technology, available through free trials or Microsoft functions.</a:t>
            </a:r>
          </a:p>
          <a:p>
            <a:pPr algn="l"/>
            <a:endParaRPr lang="en-GB" dirty="0">
              <a:solidFill>
                <a:srgbClr val="1F1F3C"/>
              </a:solidFill>
              <a:latin typeface="Arial" panose="020B0604020202020204" pitchFamily="34" charset="0"/>
            </a:endParaRPr>
          </a:p>
          <a:p>
            <a:pPr algn="l"/>
            <a:endParaRPr lang="en-GB" dirty="0">
              <a:solidFill>
                <a:srgbClr val="1F1F3C"/>
              </a:solidFill>
              <a:latin typeface="Arial" panose="020B0604020202020204" pitchFamily="34" charset="0"/>
            </a:endParaRPr>
          </a:p>
        </p:txBody>
      </p:sp>
    </p:spTree>
    <p:extLst>
      <p:ext uri="{BB962C8B-B14F-4D97-AF65-F5344CB8AC3E}">
        <p14:creationId xmlns:p14="http://schemas.microsoft.com/office/powerpoint/2010/main" val="2736278821"/>
      </p:ext>
    </p:extLst>
  </p:cSld>
  <p:clrMapOvr>
    <a:masterClrMapping/>
  </p:clrMapOvr>
</p:sld>
</file>

<file path=ppt/theme/theme1.xml><?xml version="1.0" encoding="utf-8"?>
<a:theme xmlns:a="http://schemas.openxmlformats.org/drawingml/2006/main" name="Office Theme">
  <a:themeElements>
    <a:clrScheme name="Approach Social Work">
      <a:dk1>
        <a:srgbClr val="000000"/>
      </a:dk1>
      <a:lt1>
        <a:srgbClr val="FFFFFF"/>
      </a:lt1>
      <a:dk2>
        <a:srgbClr val="1F1F3C"/>
      </a:dk2>
      <a:lt2>
        <a:srgbClr val="F0EEE9"/>
      </a:lt2>
      <a:accent1>
        <a:srgbClr val="6638D1"/>
      </a:accent1>
      <a:accent2>
        <a:srgbClr val="70FAF5"/>
      </a:accent2>
      <a:accent3>
        <a:srgbClr val="EE633D"/>
      </a:accent3>
      <a:accent4>
        <a:srgbClr val="F6C2CD"/>
      </a:accent4>
      <a:accent5>
        <a:srgbClr val="6638D1"/>
      </a:accent5>
      <a:accent6>
        <a:srgbClr val="EE633D"/>
      </a:accent6>
      <a:hlink>
        <a:srgbClr val="EE633D"/>
      </a:hlink>
      <a:folHlink>
        <a:srgbClr val="6638D1"/>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pproach Social Work PPT teaching template.potx" id="{D886BC5B-24D5-4B13-998E-50C66EE116CE}" vid="{BD6DDFE4-0D1F-4559-B024-2B60BD25FA77}"/>
    </a:ext>
  </a:extLst>
</a:theme>
</file>

<file path=ppt/theme/theme2.xml><?xml version="1.0" encoding="utf-8"?>
<a:theme xmlns:a="http://schemas.openxmlformats.org/drawingml/2006/main" name="Quote slides">
  <a:themeElements>
    <a:clrScheme name="Approach Social Work">
      <a:dk1>
        <a:srgbClr val="000000"/>
      </a:dk1>
      <a:lt1>
        <a:srgbClr val="FFFFFF"/>
      </a:lt1>
      <a:dk2>
        <a:srgbClr val="1F1F3C"/>
      </a:dk2>
      <a:lt2>
        <a:srgbClr val="F0EEE9"/>
      </a:lt2>
      <a:accent1>
        <a:srgbClr val="6638D1"/>
      </a:accent1>
      <a:accent2>
        <a:srgbClr val="70FAF5"/>
      </a:accent2>
      <a:accent3>
        <a:srgbClr val="EE633D"/>
      </a:accent3>
      <a:accent4>
        <a:srgbClr val="F6C2CD"/>
      </a:accent4>
      <a:accent5>
        <a:srgbClr val="6638D1"/>
      </a:accent5>
      <a:accent6>
        <a:srgbClr val="EE633D"/>
      </a:accent6>
      <a:hlink>
        <a:srgbClr val="EE633D"/>
      </a:hlink>
      <a:folHlink>
        <a:srgbClr val="6638D1"/>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pproach Social Work PPT teaching template.potx" id="{D886BC5B-24D5-4B13-998E-50C66EE116CE}" vid="{51264CDF-4416-4F1F-8023-A5EEC4D3029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aeb473a-6f91-4307-8fce-9e702a125af5">
      <Terms xmlns="http://schemas.microsoft.com/office/infopath/2007/PartnerControls"/>
    </lcf76f155ced4ddcb4097134ff3c332f>
    <TaxCatchAll xmlns="535a1f9a-b86d-4beb-9da6-7bde6bb47b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0CEE4A8181BE448BF7F4C976A2376F" ma:contentTypeVersion="18" ma:contentTypeDescription="Create a new document." ma:contentTypeScope="" ma:versionID="7303f384160d3dddc33630c1e1cab628">
  <xsd:schema xmlns:xsd="http://www.w3.org/2001/XMLSchema" xmlns:xs="http://www.w3.org/2001/XMLSchema" xmlns:p="http://schemas.microsoft.com/office/2006/metadata/properties" xmlns:ns2="faeb473a-6f91-4307-8fce-9e702a125af5" xmlns:ns3="535a1f9a-b86d-4beb-9da6-7bde6bb47bb6" targetNamespace="http://schemas.microsoft.com/office/2006/metadata/properties" ma:root="true" ma:fieldsID="78cbf4c5308bf3a149ce1c518d91cb03" ns2:_="" ns3:_="">
    <xsd:import namespace="faeb473a-6f91-4307-8fce-9e702a125af5"/>
    <xsd:import namespace="535a1f9a-b86d-4beb-9da6-7bde6bb47bb6"/>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eb473a-6f91-4307-8fce-9e702a125a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05aeeb3-3e7d-4c20-a31e-cadcc35f1060"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5a1f9a-b86d-4beb-9da6-7bde6bb47bb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e0dca24-c025-436b-a84e-4a2115ea5851}" ma:internalName="TaxCatchAll" ma:showField="CatchAllData" ma:web="535a1f9a-b86d-4beb-9da6-7bde6bb47b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9AD0B0-373F-49BF-B730-94EF0B6076BC}">
  <ds:schemaRefs>
    <ds:schemaRef ds:uri="http://schemas.openxmlformats.org/package/2006/metadata/core-properties"/>
    <ds:schemaRef ds:uri="http://www.w3.org/XML/1998/namespace"/>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75e700d2-cc06-494a-8a70-18c0a2e64694"/>
    <ds:schemaRef ds:uri="1688e4dc-93eb-46e5-a0dc-8cdb4393c48c"/>
    <ds:schemaRef ds:uri="http://schemas.microsoft.com/office/2006/metadata/properties"/>
  </ds:schemaRefs>
</ds:datastoreItem>
</file>

<file path=customXml/itemProps2.xml><?xml version="1.0" encoding="utf-8"?>
<ds:datastoreItem xmlns:ds="http://schemas.openxmlformats.org/officeDocument/2006/customXml" ds:itemID="{0B87D02A-76A5-4EDF-8823-DCA91581662C}">
  <ds:schemaRefs>
    <ds:schemaRef ds:uri="http://schemas.microsoft.com/sharepoint/v3/contenttype/forms"/>
  </ds:schemaRefs>
</ds:datastoreItem>
</file>

<file path=customXml/itemProps3.xml><?xml version="1.0" encoding="utf-8"?>
<ds:datastoreItem xmlns:ds="http://schemas.openxmlformats.org/officeDocument/2006/customXml" ds:itemID="{5B6AAA60-8A47-4269-9341-F58D3318E2E6}"/>
</file>

<file path=docProps/app.xml><?xml version="1.0" encoding="utf-8"?>
<Properties xmlns="http://schemas.openxmlformats.org/officeDocument/2006/extended-properties" xmlns:vt="http://schemas.openxmlformats.org/officeDocument/2006/docPropsVTypes">
  <Template>Approach Social Work PPT template</Template>
  <TotalTime>55</TotalTime>
  <Words>531</Words>
  <Application>Microsoft Office PowerPoint</Application>
  <PresentationFormat>Widescreen</PresentationFormat>
  <Paragraphs>28</Paragraphs>
  <Slides>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Aptos</vt:lpstr>
      <vt:lpstr>Arial</vt:lpstr>
      <vt:lpstr>Arial-Black</vt:lpstr>
      <vt:lpstr>ArialMT</vt:lpstr>
      <vt:lpstr>Georgia</vt:lpstr>
      <vt:lpstr>Segoe UI</vt:lpstr>
      <vt:lpstr>Office Theme</vt:lpstr>
      <vt:lpstr>Quote slides</vt:lpstr>
      <vt:lpstr>What support is available to year one participants?</vt:lpstr>
      <vt:lpstr>When can participants disclose a disability?</vt:lpstr>
      <vt:lpstr>What other support is available?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Asma Tariq</dc:creator>
  <cp:lastModifiedBy>Rois Deegan</cp:lastModifiedBy>
  <cp:revision>3</cp:revision>
  <dcterms:created xsi:type="dcterms:W3CDTF">2024-07-11T14:17:08Z</dcterms:created>
  <dcterms:modified xsi:type="dcterms:W3CDTF">2024-08-21T06:49:33Z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0x010100AA0CEE4A8181BE448BF7F4C976A2376F</vt:lpwstr>
  </property>
  <property fmtid="{D5CDD505-2E9C-101B-9397-08002B2CF9AE}" pid="3" name="MediaServiceImageTags">
    <vt:lpwstr/>
  </property>
</Properties>
</file>