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9"/>
  </p:notesMasterIdLst>
  <p:sldIdLst>
    <p:sldId id="297" r:id="rId6"/>
    <p:sldId id="298" r:id="rId7"/>
    <p:sldId id="29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2403EA-8433-3D0A-ADBB-566EF778BB06}" v="74" dt="2026-09-11T09:24:23.880"/>
    <p1510:client id="{7C661B00-B6F2-58CF-C2CC-91E4CC441ADB}" v="97" dt="2026-09-11T08:22:00.3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Parr" userId="S::jennifer.parr@thefrontline.org.uk::15e0445e-b4a3-4648-8bc6-023c7f24edbb" providerId="AD" clId="Web-{F06FAA44-36AD-1E88-5ACE-B084DA150EFA}"/>
    <pc:docChg chg="modSld">
      <pc:chgData name="Jennifer Parr" userId="S::jennifer.parr@thefrontline.org.uk::15e0445e-b4a3-4648-8bc6-023c7f24edbb" providerId="AD" clId="Web-{F06FAA44-36AD-1E88-5ACE-B084DA150EFA}" dt="2026-09-08T14:17:31.877" v="362" actId="20577"/>
      <pc:docMkLst>
        <pc:docMk/>
      </pc:docMkLst>
      <pc:sldChg chg="modSp">
        <pc:chgData name="Jennifer Parr" userId="S::jennifer.parr@thefrontline.org.uk::15e0445e-b4a3-4648-8bc6-023c7f24edbb" providerId="AD" clId="Web-{F06FAA44-36AD-1E88-5ACE-B084DA150EFA}" dt="2026-09-08T14:12:42.219" v="1" actId="20577"/>
        <pc:sldMkLst>
          <pc:docMk/>
          <pc:sldMk cId="2605147895" sldId="298"/>
        </pc:sldMkLst>
        <pc:spChg chg="mod">
          <ac:chgData name="Jennifer Parr" userId="S::jennifer.parr@thefrontline.org.uk::15e0445e-b4a3-4648-8bc6-023c7f24edbb" providerId="AD" clId="Web-{F06FAA44-36AD-1E88-5ACE-B084DA150EFA}" dt="2026-09-08T14:12:42.219" v="1" actId="20577"/>
          <ac:spMkLst>
            <pc:docMk/>
            <pc:sldMk cId="2605147895" sldId="298"/>
            <ac:spMk id="12" creationId="{601167C6-F757-015F-7608-569D13853EB4}"/>
          </ac:spMkLst>
        </pc:spChg>
      </pc:sldChg>
      <pc:sldChg chg="modSp">
        <pc:chgData name="Jennifer Parr" userId="S::jennifer.parr@thefrontline.org.uk::15e0445e-b4a3-4648-8bc6-023c7f24edbb" providerId="AD" clId="Web-{F06FAA44-36AD-1E88-5ACE-B084DA150EFA}" dt="2026-09-08T14:17:31.877" v="362" actId="20577"/>
        <pc:sldMkLst>
          <pc:docMk/>
          <pc:sldMk cId="2736278821" sldId="299"/>
        </pc:sldMkLst>
        <pc:spChg chg="mod">
          <ac:chgData name="Jennifer Parr" userId="S::jennifer.parr@thefrontline.org.uk::15e0445e-b4a3-4648-8bc6-023c7f24edbb" providerId="AD" clId="Web-{F06FAA44-36AD-1E88-5ACE-B084DA150EFA}" dt="2026-09-08T14:17:31.877" v="362" actId="20577"/>
          <ac:spMkLst>
            <pc:docMk/>
            <pc:sldMk cId="2736278821" sldId="299"/>
            <ac:spMk id="12" creationId="{601167C6-F757-015F-7608-569D13853EB4}"/>
          </ac:spMkLst>
        </pc:spChg>
      </pc:sldChg>
    </pc:docChg>
  </pc:docChgLst>
  <pc:docChgLst>
    <pc:chgData name="Crystal McTigue" userId="S::crystal.mctigue@thefrontline.org.uk::34c7e6be-1839-4936-9881-d60e33e4facf" providerId="AD" clId="Web-{7C661B00-B6F2-58CF-C2CC-91E4CC441ADB}"/>
    <pc:docChg chg="modSld">
      <pc:chgData name="Crystal McTigue" userId="S::crystal.mctigue@thefrontline.org.uk::34c7e6be-1839-4936-9881-d60e33e4facf" providerId="AD" clId="Web-{7C661B00-B6F2-58CF-C2CC-91E4CC441ADB}" dt="2026-09-11T08:21:58.840" v="46" actId="20577"/>
      <pc:docMkLst>
        <pc:docMk/>
      </pc:docMkLst>
      <pc:sldChg chg="modSp">
        <pc:chgData name="Crystal McTigue" userId="S::crystal.mctigue@thefrontline.org.uk::34c7e6be-1839-4936-9881-d60e33e4facf" providerId="AD" clId="Web-{7C661B00-B6F2-58CF-C2CC-91E4CC441ADB}" dt="2026-09-11T08:21:58.840" v="46" actId="20577"/>
        <pc:sldMkLst>
          <pc:docMk/>
          <pc:sldMk cId="4024665587" sldId="297"/>
        </pc:sldMkLst>
        <pc:spChg chg="mod">
          <ac:chgData name="Crystal McTigue" userId="S::crystal.mctigue@thefrontline.org.uk::34c7e6be-1839-4936-9881-d60e33e4facf" providerId="AD" clId="Web-{7C661B00-B6F2-58CF-C2CC-91E4CC441ADB}" dt="2026-09-11T08:18:14.530" v="1" actId="20577"/>
          <ac:spMkLst>
            <pc:docMk/>
            <pc:sldMk cId="4024665587" sldId="297"/>
            <ac:spMk id="2" creationId="{86768750-99B0-FE42-F9BC-D08F80E30A6F}"/>
          </ac:spMkLst>
        </pc:spChg>
        <pc:spChg chg="mod">
          <ac:chgData name="Crystal McTigue" userId="S::crystal.mctigue@thefrontline.org.uk::34c7e6be-1839-4936-9881-d60e33e4facf" providerId="AD" clId="Web-{7C661B00-B6F2-58CF-C2CC-91E4CC441ADB}" dt="2026-09-11T08:21:58.840" v="46" actId="20577"/>
          <ac:spMkLst>
            <pc:docMk/>
            <pc:sldMk cId="4024665587" sldId="297"/>
            <ac:spMk id="6" creationId="{FDD55D0B-D966-230C-78C1-DFE5D1D18324}"/>
          </ac:spMkLst>
        </pc:spChg>
      </pc:sldChg>
      <pc:sldChg chg="modSp">
        <pc:chgData name="Crystal McTigue" userId="S::crystal.mctigue@thefrontline.org.uk::34c7e6be-1839-4936-9881-d60e33e4facf" providerId="AD" clId="Web-{7C661B00-B6F2-58CF-C2CC-91E4CC441ADB}" dt="2026-09-11T08:20:01.396" v="41" actId="20577"/>
        <pc:sldMkLst>
          <pc:docMk/>
          <pc:sldMk cId="2605147895" sldId="298"/>
        </pc:sldMkLst>
        <pc:spChg chg="mod">
          <ac:chgData name="Crystal McTigue" userId="S::crystal.mctigue@thefrontline.org.uk::34c7e6be-1839-4936-9881-d60e33e4facf" providerId="AD" clId="Web-{7C661B00-B6F2-58CF-C2CC-91E4CC441ADB}" dt="2026-09-11T08:20:01.396" v="41" actId="20577"/>
          <ac:spMkLst>
            <pc:docMk/>
            <pc:sldMk cId="2605147895" sldId="298"/>
            <ac:spMk id="9" creationId="{CCA731DB-78C9-154F-4F42-5B79BC91B155}"/>
          </ac:spMkLst>
        </pc:spChg>
      </pc:sldChg>
      <pc:sldChg chg="modSp">
        <pc:chgData name="Crystal McTigue" userId="S::crystal.mctigue@thefrontline.org.uk::34c7e6be-1839-4936-9881-d60e33e4facf" providerId="AD" clId="Web-{7C661B00-B6F2-58CF-C2CC-91E4CC441ADB}" dt="2026-09-11T08:21:55.777" v="44" actId="20577"/>
        <pc:sldMkLst>
          <pc:docMk/>
          <pc:sldMk cId="2736278821" sldId="299"/>
        </pc:sldMkLst>
        <pc:spChg chg="mod">
          <ac:chgData name="Crystal McTigue" userId="S::crystal.mctigue@thefrontline.org.uk::34c7e6be-1839-4936-9881-d60e33e4facf" providerId="AD" clId="Web-{7C661B00-B6F2-58CF-C2CC-91E4CC441ADB}" dt="2026-09-11T08:21:55.777" v="44" actId="20577"/>
          <ac:spMkLst>
            <pc:docMk/>
            <pc:sldMk cId="2736278821" sldId="299"/>
            <ac:spMk id="12" creationId="{601167C6-F757-015F-7608-569D13853EB4}"/>
          </ac:spMkLst>
        </pc:spChg>
      </pc:sldChg>
    </pc:docChg>
  </pc:docChgLst>
  <pc:docChgLst>
    <pc:chgData name="Jennifer Parr" userId="S::jennifer.parr@thefrontline.org.uk::15e0445e-b4a3-4648-8bc6-023c7f24edbb" providerId="AD" clId="Web-{522403EA-8433-3D0A-ADBB-566EF778BB06}"/>
    <pc:docChg chg="modSld">
      <pc:chgData name="Jennifer Parr" userId="S::jennifer.parr@thefrontline.org.uk::15e0445e-b4a3-4648-8bc6-023c7f24edbb" providerId="AD" clId="Web-{522403EA-8433-3D0A-ADBB-566EF778BB06}" dt="2026-09-11T09:24:23.880" v="37" actId="20577"/>
      <pc:docMkLst>
        <pc:docMk/>
      </pc:docMkLst>
      <pc:sldChg chg="modSp">
        <pc:chgData name="Jennifer Parr" userId="S::jennifer.parr@thefrontline.org.uk::15e0445e-b4a3-4648-8bc6-023c7f24edbb" providerId="AD" clId="Web-{522403EA-8433-3D0A-ADBB-566EF778BB06}" dt="2026-09-11T09:24:06.707" v="33" actId="20577"/>
        <pc:sldMkLst>
          <pc:docMk/>
          <pc:sldMk cId="4024665587" sldId="297"/>
        </pc:sldMkLst>
        <pc:spChg chg="mod">
          <ac:chgData name="Jennifer Parr" userId="S::jennifer.parr@thefrontline.org.uk::15e0445e-b4a3-4648-8bc6-023c7f24edbb" providerId="AD" clId="Web-{522403EA-8433-3D0A-ADBB-566EF778BB06}" dt="2026-09-11T09:24:06.707" v="33" actId="20577"/>
          <ac:spMkLst>
            <pc:docMk/>
            <pc:sldMk cId="4024665587" sldId="297"/>
            <ac:spMk id="6" creationId="{FDD55D0B-D966-230C-78C1-DFE5D1D18324}"/>
          </ac:spMkLst>
        </pc:spChg>
      </pc:sldChg>
      <pc:sldChg chg="modSp">
        <pc:chgData name="Jennifer Parr" userId="S::jennifer.parr@thefrontline.org.uk::15e0445e-b4a3-4648-8bc6-023c7f24edbb" providerId="AD" clId="Web-{522403EA-8433-3D0A-ADBB-566EF778BB06}" dt="2026-09-11T09:24:23.880" v="37" actId="20577"/>
        <pc:sldMkLst>
          <pc:docMk/>
          <pc:sldMk cId="2605147895" sldId="298"/>
        </pc:sldMkLst>
        <pc:spChg chg="mod">
          <ac:chgData name="Jennifer Parr" userId="S::jennifer.parr@thefrontline.org.uk::15e0445e-b4a3-4648-8bc6-023c7f24edbb" providerId="AD" clId="Web-{522403EA-8433-3D0A-ADBB-566EF778BB06}" dt="2026-09-11T09:24:23.880" v="37" actId="20577"/>
          <ac:spMkLst>
            <pc:docMk/>
            <pc:sldMk cId="2605147895" sldId="298"/>
            <ac:spMk id="9" creationId="{CCA731DB-78C9-154F-4F42-5B79BC91B15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BA073A-7C30-414D-9797-0F558CC8B047}" type="datetimeFigureOut">
              <a:rPr lang="en-GB" smtClean="0"/>
              <a:t>11/09/2026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E7C621-88AD-4691-A07B-32AFA6CBDCE6}" type="slidenum">
              <a:rPr lang="en-GB" smtClean="0"/>
              <a:t>‹#›</a:t>
            </a:fld>
            <a:endParaRPr lang="en-GB"/>
          </a:p>
        </p:txBody>
      </p:sp>
    </p:spTree>
    <p:extLst>
      <p:ext uri="{BB962C8B-B14F-4D97-AF65-F5344CB8AC3E}">
        <p14:creationId xmlns:p14="http://schemas.microsoft.com/office/powerpoint/2010/main" val="6751986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olding slide">
    <p:bg>
      <p:bgPr>
        <a:solidFill>
          <a:schemeClr val="tx2"/>
        </a:solidFill>
        <a:effectLst/>
      </p:bgPr>
    </p:bg>
    <p:spTree>
      <p:nvGrpSpPr>
        <p:cNvPr id="1" name=""/>
        <p:cNvGrpSpPr/>
        <p:nvPr/>
      </p:nvGrpSpPr>
      <p:grpSpPr>
        <a:xfrm>
          <a:off x="0" y="0"/>
          <a:ext cx="0" cy="0"/>
          <a:chOff x="0" y="0"/>
          <a:chExt cx="0" cy="0"/>
        </a:xfrm>
      </p:grpSpPr>
      <p:pic>
        <p:nvPicPr>
          <p:cNvPr id="6" name="Picture 5" descr="A white and blue logo&#10;&#10;Description automatically generated">
            <a:extLst>
              <a:ext uri="{FF2B5EF4-FFF2-40B4-BE49-F238E27FC236}">
                <a16:creationId xmlns:a16="http://schemas.microsoft.com/office/drawing/2014/main" id="{19452031-75A7-367B-A18B-BC9165EC7A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29291" y="1611994"/>
            <a:ext cx="7333419" cy="3634013"/>
          </a:xfrm>
          <a:prstGeom prst="rect">
            <a:avLst/>
          </a:prstGeom>
        </p:spPr>
      </p:pic>
      <p:pic>
        <p:nvPicPr>
          <p:cNvPr id="7" name="Picture 6" descr="A black background with white text&#10;&#10;Description automatically generated">
            <a:extLst>
              <a:ext uri="{FF2B5EF4-FFF2-40B4-BE49-F238E27FC236}">
                <a16:creationId xmlns:a16="http://schemas.microsoft.com/office/drawing/2014/main" id="{F0D6EAA0-7DA7-EBF9-3BE9-CED2E940F7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07203" y="5458170"/>
            <a:ext cx="2584796" cy="1399830"/>
          </a:xfrm>
          <a:prstGeom prst="rect">
            <a:avLst/>
          </a:prstGeom>
        </p:spPr>
      </p:pic>
    </p:spTree>
    <p:extLst>
      <p:ext uri="{BB962C8B-B14F-4D97-AF65-F5344CB8AC3E}">
        <p14:creationId xmlns:p14="http://schemas.microsoft.com/office/powerpoint/2010/main" val="2563307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pic>
        <p:nvPicPr>
          <p:cNvPr id="5" name="Picture 4" descr="A blue and purple curved shapes&#10;&#10;Description automatically generated">
            <a:extLst>
              <a:ext uri="{FF2B5EF4-FFF2-40B4-BE49-F238E27FC236}">
                <a16:creationId xmlns:a16="http://schemas.microsoft.com/office/drawing/2014/main" id="{78EF9A2F-7EE4-3847-E822-B77ACE8246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8" y="0"/>
            <a:ext cx="12191403" cy="6858000"/>
          </a:xfrm>
          <a:prstGeom prst="rect">
            <a:avLst/>
          </a:prstGeom>
        </p:spPr>
      </p:pic>
      <p:sp>
        <p:nvSpPr>
          <p:cNvPr id="2" name="Title 1">
            <a:extLst>
              <a:ext uri="{FF2B5EF4-FFF2-40B4-BE49-F238E27FC236}">
                <a16:creationId xmlns:a16="http://schemas.microsoft.com/office/drawing/2014/main" id="{AB57A87B-D070-545D-CF2F-81ED44A369FD}"/>
              </a:ext>
            </a:extLst>
          </p:cNvPr>
          <p:cNvSpPr>
            <a:spLocks noGrp="1"/>
          </p:cNvSpPr>
          <p:nvPr>
            <p:ph type="ctrTitle" hasCustomPrompt="1"/>
          </p:nvPr>
        </p:nvSpPr>
        <p:spPr>
          <a:xfrm>
            <a:off x="472432" y="1460189"/>
            <a:ext cx="6955064" cy="2387600"/>
          </a:xfrm>
        </p:spPr>
        <p:txBody>
          <a:bodyPr anchor="b"/>
          <a:lstStyle>
            <a:lvl1pPr algn="l">
              <a:defRPr sz="6000">
                <a:solidFill>
                  <a:schemeClr val="tx2"/>
                </a:solidFill>
              </a:defRPr>
            </a:lvl1pPr>
          </a:lstStyle>
          <a:p>
            <a:r>
              <a:rPr lang="en-US" dirty="0"/>
              <a:t>Click to edit presentation title</a:t>
            </a:r>
            <a:endParaRPr lang="en-GB" dirty="0"/>
          </a:p>
        </p:txBody>
      </p:sp>
      <p:sp>
        <p:nvSpPr>
          <p:cNvPr id="3" name="Subtitle 2">
            <a:extLst>
              <a:ext uri="{FF2B5EF4-FFF2-40B4-BE49-F238E27FC236}">
                <a16:creationId xmlns:a16="http://schemas.microsoft.com/office/drawing/2014/main" id="{890C8DE2-46C6-D514-9E87-1C7813AB16D3}"/>
              </a:ext>
            </a:extLst>
          </p:cNvPr>
          <p:cNvSpPr>
            <a:spLocks noGrp="1"/>
          </p:cNvSpPr>
          <p:nvPr>
            <p:ph type="subTitle" idx="1" hasCustomPrompt="1"/>
          </p:nvPr>
        </p:nvSpPr>
        <p:spPr>
          <a:xfrm>
            <a:off x="470452" y="3861005"/>
            <a:ext cx="6955065" cy="1655762"/>
          </a:xfrm>
        </p:spPr>
        <p:txBody>
          <a:bodyPr/>
          <a:lstStyle>
            <a:lvl1pPr marL="0" indent="0" algn="l">
              <a:buNone/>
              <a:defRPr sz="2400">
                <a:solidFill>
                  <a:schemeClr val="tx2"/>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presentation subtitle</a:t>
            </a:r>
            <a:endParaRPr lang="en-GB" dirty="0"/>
          </a:p>
        </p:txBody>
      </p:sp>
      <p:pic>
        <p:nvPicPr>
          <p:cNvPr id="12" name="Picture 11" descr="A white and blue logo&#10;&#10;Description automatically generated">
            <a:extLst>
              <a:ext uri="{FF2B5EF4-FFF2-40B4-BE49-F238E27FC236}">
                <a16:creationId xmlns:a16="http://schemas.microsoft.com/office/drawing/2014/main" id="{2B090383-3D9D-EE61-EF78-490BA271825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93042" y="0"/>
            <a:ext cx="3798957" cy="1882541"/>
          </a:xfrm>
          <a:prstGeom prst="rect">
            <a:avLst/>
          </a:prstGeom>
        </p:spPr>
      </p:pic>
      <p:pic>
        <p:nvPicPr>
          <p:cNvPr id="14" name="Picture 13" descr="A black background with white text&#10;&#10;Description automatically generated">
            <a:extLst>
              <a:ext uri="{FF2B5EF4-FFF2-40B4-BE49-F238E27FC236}">
                <a16:creationId xmlns:a16="http://schemas.microsoft.com/office/drawing/2014/main" id="{46700F80-F80F-B3CC-FCD6-3A432DC8FB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07203" y="5458170"/>
            <a:ext cx="2584796" cy="1399830"/>
          </a:xfrm>
          <a:prstGeom prst="rect">
            <a:avLst/>
          </a:prstGeom>
        </p:spPr>
      </p:pic>
    </p:spTree>
    <p:extLst>
      <p:ext uri="{BB962C8B-B14F-4D97-AF65-F5344CB8AC3E}">
        <p14:creationId xmlns:p14="http://schemas.microsoft.com/office/powerpoint/2010/main" val="3322592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A87B-D070-545D-CF2F-81ED44A369FD}"/>
              </a:ext>
            </a:extLst>
          </p:cNvPr>
          <p:cNvSpPr>
            <a:spLocks noGrp="1"/>
          </p:cNvSpPr>
          <p:nvPr>
            <p:ph type="ctrTitle" hasCustomPrompt="1"/>
          </p:nvPr>
        </p:nvSpPr>
        <p:spPr>
          <a:xfrm>
            <a:off x="472431" y="1460189"/>
            <a:ext cx="7588333" cy="2387600"/>
          </a:xfrm>
        </p:spPr>
        <p:txBody>
          <a:bodyPr anchor="b"/>
          <a:lstStyle>
            <a:lvl1pPr algn="l">
              <a:defRPr sz="6000">
                <a:solidFill>
                  <a:schemeClr val="bg2"/>
                </a:solidFill>
              </a:defRPr>
            </a:lvl1pPr>
          </a:lstStyle>
          <a:p>
            <a:r>
              <a:rPr lang="en-US" dirty="0"/>
              <a:t>Click to edit presentation title</a:t>
            </a:r>
            <a:endParaRPr lang="en-GB" dirty="0"/>
          </a:p>
        </p:txBody>
      </p:sp>
      <p:sp>
        <p:nvSpPr>
          <p:cNvPr id="3" name="Subtitle 2">
            <a:extLst>
              <a:ext uri="{FF2B5EF4-FFF2-40B4-BE49-F238E27FC236}">
                <a16:creationId xmlns:a16="http://schemas.microsoft.com/office/drawing/2014/main" id="{890C8DE2-46C6-D514-9E87-1C7813AB16D3}"/>
              </a:ext>
            </a:extLst>
          </p:cNvPr>
          <p:cNvSpPr>
            <a:spLocks noGrp="1"/>
          </p:cNvSpPr>
          <p:nvPr>
            <p:ph type="subTitle" idx="1" hasCustomPrompt="1"/>
          </p:nvPr>
        </p:nvSpPr>
        <p:spPr>
          <a:xfrm>
            <a:off x="470452" y="3861005"/>
            <a:ext cx="7588333" cy="1655762"/>
          </a:xfrm>
        </p:spPr>
        <p:txBody>
          <a:bodyPr/>
          <a:lstStyle>
            <a:lvl1pPr marL="0" indent="0" algn="l">
              <a:buNone/>
              <a:defRPr sz="2400">
                <a:solidFill>
                  <a:schemeClr val="bg2"/>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presentation subtitle</a:t>
            </a:r>
            <a:endParaRPr lang="en-GB" dirty="0"/>
          </a:p>
        </p:txBody>
      </p:sp>
      <p:pic>
        <p:nvPicPr>
          <p:cNvPr id="12" name="Picture 11" descr="A white and blue logo&#10;&#10;Description automatically generated">
            <a:extLst>
              <a:ext uri="{FF2B5EF4-FFF2-40B4-BE49-F238E27FC236}">
                <a16:creationId xmlns:a16="http://schemas.microsoft.com/office/drawing/2014/main" id="{2B090383-3D9D-EE61-EF78-490BA27182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93042" y="0"/>
            <a:ext cx="3798957" cy="1882541"/>
          </a:xfrm>
          <a:prstGeom prst="rect">
            <a:avLst/>
          </a:prstGeom>
        </p:spPr>
      </p:pic>
      <p:pic>
        <p:nvPicPr>
          <p:cNvPr id="14" name="Picture 13" descr="A black background with white text&#10;&#10;Description automatically generated">
            <a:extLst>
              <a:ext uri="{FF2B5EF4-FFF2-40B4-BE49-F238E27FC236}">
                <a16:creationId xmlns:a16="http://schemas.microsoft.com/office/drawing/2014/main" id="{46700F80-F80F-B3CC-FCD6-3A432DC8FB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07203" y="5458170"/>
            <a:ext cx="2584796" cy="1399830"/>
          </a:xfrm>
          <a:prstGeom prst="rect">
            <a:avLst/>
          </a:prstGeom>
        </p:spPr>
      </p:pic>
    </p:spTree>
    <p:extLst>
      <p:ext uri="{BB962C8B-B14F-4D97-AF65-F5344CB8AC3E}">
        <p14:creationId xmlns:p14="http://schemas.microsoft.com/office/powerpoint/2010/main" val="2538214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ing">
    <p:spTree>
      <p:nvGrpSpPr>
        <p:cNvPr id="1" name=""/>
        <p:cNvGrpSpPr/>
        <p:nvPr/>
      </p:nvGrpSpPr>
      <p:grpSpPr>
        <a:xfrm>
          <a:off x="0" y="0"/>
          <a:ext cx="0" cy="0"/>
          <a:chOff x="0" y="0"/>
          <a:chExt cx="0" cy="0"/>
        </a:xfrm>
      </p:grpSpPr>
      <p:pic>
        <p:nvPicPr>
          <p:cNvPr id="12" name="Picture 11" descr="A pink and black background&#10;&#10;Description automatically generated">
            <a:extLst>
              <a:ext uri="{FF2B5EF4-FFF2-40B4-BE49-F238E27FC236}">
                <a16:creationId xmlns:a16="http://schemas.microsoft.com/office/drawing/2014/main" id="{1BAF3A4C-A8BF-45B0-2CAF-557E491C8D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0"/>
            <a:ext cx="12192000" cy="6857900"/>
          </a:xfrm>
          <a:prstGeom prst="rect">
            <a:avLst/>
          </a:prstGeom>
        </p:spPr>
      </p:pic>
      <p:sp>
        <p:nvSpPr>
          <p:cNvPr id="7" name="Title 1">
            <a:extLst>
              <a:ext uri="{FF2B5EF4-FFF2-40B4-BE49-F238E27FC236}">
                <a16:creationId xmlns:a16="http://schemas.microsoft.com/office/drawing/2014/main" id="{66757F18-F1B4-3EC0-B11F-90DEF9275AA0}"/>
              </a:ext>
            </a:extLst>
          </p:cNvPr>
          <p:cNvSpPr>
            <a:spLocks noGrp="1"/>
          </p:cNvSpPr>
          <p:nvPr>
            <p:ph type="ctrTitle" hasCustomPrompt="1"/>
          </p:nvPr>
        </p:nvSpPr>
        <p:spPr>
          <a:xfrm>
            <a:off x="472431" y="1460189"/>
            <a:ext cx="7588333" cy="2387600"/>
          </a:xfrm>
        </p:spPr>
        <p:txBody>
          <a:bodyPr anchor="b"/>
          <a:lstStyle>
            <a:lvl1pPr algn="l">
              <a:defRPr sz="6000">
                <a:solidFill>
                  <a:schemeClr val="tx2"/>
                </a:solidFill>
              </a:defRPr>
            </a:lvl1pPr>
          </a:lstStyle>
          <a:p>
            <a:r>
              <a:rPr lang="en-US" dirty="0"/>
              <a:t>Click to edit section heading</a:t>
            </a:r>
            <a:endParaRPr lang="en-GB" dirty="0"/>
          </a:p>
        </p:txBody>
      </p:sp>
      <p:sp>
        <p:nvSpPr>
          <p:cNvPr id="8" name="Subtitle 2">
            <a:extLst>
              <a:ext uri="{FF2B5EF4-FFF2-40B4-BE49-F238E27FC236}">
                <a16:creationId xmlns:a16="http://schemas.microsoft.com/office/drawing/2014/main" id="{5E23A529-DE44-CDD2-E91B-20AE79B8A04E}"/>
              </a:ext>
            </a:extLst>
          </p:cNvPr>
          <p:cNvSpPr>
            <a:spLocks noGrp="1"/>
          </p:cNvSpPr>
          <p:nvPr>
            <p:ph type="subTitle" idx="1" hasCustomPrompt="1"/>
          </p:nvPr>
        </p:nvSpPr>
        <p:spPr>
          <a:xfrm>
            <a:off x="470452" y="3861005"/>
            <a:ext cx="7588333" cy="1655762"/>
          </a:xfrm>
        </p:spPr>
        <p:txBody>
          <a:bodyPr/>
          <a:lstStyle>
            <a:lvl1pPr marL="0" indent="0" algn="l">
              <a:buNone/>
              <a:defRPr sz="2400">
                <a:solidFill>
                  <a:schemeClr val="tx2"/>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section subtitle</a:t>
            </a:r>
            <a:endParaRPr lang="en-GB" dirty="0"/>
          </a:p>
        </p:txBody>
      </p:sp>
      <p:sp>
        <p:nvSpPr>
          <p:cNvPr id="9" name="Footer Placeholder 4">
            <a:extLst>
              <a:ext uri="{FF2B5EF4-FFF2-40B4-BE49-F238E27FC236}">
                <a16:creationId xmlns:a16="http://schemas.microsoft.com/office/drawing/2014/main" id="{8EFC0BAF-97B1-0255-5141-5E29C1D6C0CA}"/>
              </a:ext>
            </a:extLst>
          </p:cNvPr>
          <p:cNvSpPr>
            <a:spLocks noGrp="1"/>
          </p:cNvSpPr>
          <p:nvPr>
            <p:ph type="ftr" sz="quarter" idx="11"/>
          </p:nvPr>
        </p:nvSpPr>
        <p:spPr>
          <a:xfrm>
            <a:off x="1275224" y="6356349"/>
            <a:ext cx="4114800" cy="365125"/>
          </a:xfrm>
          <a:prstGeom prst="rect">
            <a:avLst/>
          </a:prstGeom>
        </p:spPr>
        <p:txBody>
          <a:bodyPr/>
          <a:lstStyle>
            <a:lvl1pPr algn="l">
              <a:defRPr>
                <a:solidFill>
                  <a:schemeClr val="tx2"/>
                </a:solidFill>
              </a:defRPr>
            </a:lvl1pPr>
          </a:lstStyle>
          <a:p>
            <a:r>
              <a:rPr lang="en-US" dirty="0"/>
              <a:t>Approach Social Work – delivered by Frontline</a:t>
            </a:r>
            <a:endParaRPr lang="en-GB" dirty="0"/>
          </a:p>
        </p:txBody>
      </p:sp>
      <p:sp>
        <p:nvSpPr>
          <p:cNvPr id="10" name="Slide Number Placeholder 5">
            <a:extLst>
              <a:ext uri="{FF2B5EF4-FFF2-40B4-BE49-F238E27FC236}">
                <a16:creationId xmlns:a16="http://schemas.microsoft.com/office/drawing/2014/main" id="{1D74133E-1E72-9752-80F7-17ED2CCB0071}"/>
              </a:ext>
            </a:extLst>
          </p:cNvPr>
          <p:cNvSpPr>
            <a:spLocks noGrp="1"/>
          </p:cNvSpPr>
          <p:nvPr>
            <p:ph type="sldNum" sz="quarter" idx="12"/>
          </p:nvPr>
        </p:nvSpPr>
        <p:spPr>
          <a:xfrm>
            <a:off x="471600" y="6356349"/>
            <a:ext cx="652232" cy="365125"/>
          </a:xfrm>
          <a:prstGeom prst="rect">
            <a:avLst/>
          </a:prstGeom>
        </p:spPr>
        <p:txBody>
          <a:bodyPr/>
          <a:lstStyle>
            <a:lvl1pPr algn="l">
              <a:defRPr>
                <a:solidFill>
                  <a:schemeClr val="tx2"/>
                </a:solidFill>
              </a:defRPr>
            </a:lvl1pPr>
          </a:lstStyle>
          <a:p>
            <a:fld id="{58416063-A843-4BFD-956D-D0BF7B15CCCC}" type="slidenum">
              <a:rPr lang="en-GB" smtClean="0"/>
              <a:pPr/>
              <a:t>‹#›</a:t>
            </a:fld>
            <a:endParaRPr lang="en-GB" dirty="0"/>
          </a:p>
        </p:txBody>
      </p:sp>
      <p:pic>
        <p:nvPicPr>
          <p:cNvPr id="5" name="Picture 4" descr="A logo with a letter&#10;&#10;Description automatically generated">
            <a:extLst>
              <a:ext uri="{FF2B5EF4-FFF2-40B4-BE49-F238E27FC236}">
                <a16:creationId xmlns:a16="http://schemas.microsoft.com/office/drawing/2014/main" id="{FD57FB51-BD18-AD9B-030E-24DCB5FB468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671" t="23628" r="59877" b="23543"/>
          <a:stretch/>
        </p:blipFill>
        <p:spPr>
          <a:xfrm>
            <a:off x="11275572" y="6312180"/>
            <a:ext cx="444828" cy="409294"/>
          </a:xfrm>
          <a:prstGeom prst="rect">
            <a:avLst/>
          </a:prstGeom>
        </p:spPr>
      </p:pic>
      <p:pic>
        <p:nvPicPr>
          <p:cNvPr id="14" name="Picture 13">
            <a:extLst>
              <a:ext uri="{FF2B5EF4-FFF2-40B4-BE49-F238E27FC236}">
                <a16:creationId xmlns:a16="http://schemas.microsoft.com/office/drawing/2014/main" id="{5D9ED23D-4B2E-8825-EA6B-0641BAE658E3}"/>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9451278" y="6161642"/>
            <a:ext cx="1424605" cy="710977"/>
          </a:xfrm>
          <a:prstGeom prst="rect">
            <a:avLst/>
          </a:prstGeom>
        </p:spPr>
      </p:pic>
    </p:spTree>
    <p:extLst>
      <p:ext uri="{BB962C8B-B14F-4D97-AF65-F5344CB8AC3E}">
        <p14:creationId xmlns:p14="http://schemas.microsoft.com/office/powerpoint/2010/main" val="1211710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in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6757F18-F1B4-3EC0-B11F-90DEF9275AA0}"/>
              </a:ext>
            </a:extLst>
          </p:cNvPr>
          <p:cNvSpPr>
            <a:spLocks noGrp="1"/>
          </p:cNvSpPr>
          <p:nvPr>
            <p:ph type="ctrTitle" hasCustomPrompt="1"/>
          </p:nvPr>
        </p:nvSpPr>
        <p:spPr>
          <a:xfrm>
            <a:off x="472431" y="1460189"/>
            <a:ext cx="7588333" cy="2387600"/>
          </a:xfrm>
        </p:spPr>
        <p:txBody>
          <a:bodyPr anchor="b"/>
          <a:lstStyle>
            <a:lvl1pPr algn="l">
              <a:defRPr sz="6000">
                <a:solidFill>
                  <a:schemeClr val="tx2"/>
                </a:solidFill>
              </a:defRPr>
            </a:lvl1pPr>
          </a:lstStyle>
          <a:p>
            <a:r>
              <a:rPr lang="en-US" dirty="0"/>
              <a:t>Click to edit section heading</a:t>
            </a:r>
            <a:endParaRPr lang="en-GB" dirty="0"/>
          </a:p>
        </p:txBody>
      </p:sp>
      <p:sp>
        <p:nvSpPr>
          <p:cNvPr id="8" name="Subtitle 2">
            <a:extLst>
              <a:ext uri="{FF2B5EF4-FFF2-40B4-BE49-F238E27FC236}">
                <a16:creationId xmlns:a16="http://schemas.microsoft.com/office/drawing/2014/main" id="{5E23A529-DE44-CDD2-E91B-20AE79B8A04E}"/>
              </a:ext>
            </a:extLst>
          </p:cNvPr>
          <p:cNvSpPr>
            <a:spLocks noGrp="1"/>
          </p:cNvSpPr>
          <p:nvPr>
            <p:ph type="subTitle" idx="1" hasCustomPrompt="1"/>
          </p:nvPr>
        </p:nvSpPr>
        <p:spPr>
          <a:xfrm>
            <a:off x="470452" y="3861005"/>
            <a:ext cx="7588333" cy="1655762"/>
          </a:xfrm>
        </p:spPr>
        <p:txBody>
          <a:bodyPr/>
          <a:lstStyle>
            <a:lvl1pPr marL="0" indent="0" algn="l">
              <a:buNone/>
              <a:defRPr sz="2400">
                <a:solidFill>
                  <a:schemeClr val="tx2"/>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section subtitle</a:t>
            </a:r>
            <a:endParaRPr lang="en-GB" dirty="0"/>
          </a:p>
        </p:txBody>
      </p:sp>
      <p:sp>
        <p:nvSpPr>
          <p:cNvPr id="9" name="Footer Placeholder 4">
            <a:extLst>
              <a:ext uri="{FF2B5EF4-FFF2-40B4-BE49-F238E27FC236}">
                <a16:creationId xmlns:a16="http://schemas.microsoft.com/office/drawing/2014/main" id="{8EFC0BAF-97B1-0255-5141-5E29C1D6C0CA}"/>
              </a:ext>
            </a:extLst>
          </p:cNvPr>
          <p:cNvSpPr>
            <a:spLocks noGrp="1"/>
          </p:cNvSpPr>
          <p:nvPr>
            <p:ph type="ftr" sz="quarter" idx="11"/>
          </p:nvPr>
        </p:nvSpPr>
        <p:spPr>
          <a:xfrm>
            <a:off x="1275224" y="6356349"/>
            <a:ext cx="4114800" cy="365125"/>
          </a:xfrm>
          <a:prstGeom prst="rect">
            <a:avLst/>
          </a:prstGeom>
        </p:spPr>
        <p:txBody>
          <a:bodyPr/>
          <a:lstStyle>
            <a:lvl1pPr algn="l">
              <a:defRPr>
                <a:solidFill>
                  <a:schemeClr val="tx2"/>
                </a:solidFill>
              </a:defRPr>
            </a:lvl1pPr>
          </a:lstStyle>
          <a:p>
            <a:r>
              <a:rPr lang="en-US" dirty="0"/>
              <a:t>Approach Social Work – delivered by Frontline</a:t>
            </a:r>
            <a:endParaRPr lang="en-GB" dirty="0"/>
          </a:p>
        </p:txBody>
      </p:sp>
      <p:sp>
        <p:nvSpPr>
          <p:cNvPr id="10" name="Slide Number Placeholder 5">
            <a:extLst>
              <a:ext uri="{FF2B5EF4-FFF2-40B4-BE49-F238E27FC236}">
                <a16:creationId xmlns:a16="http://schemas.microsoft.com/office/drawing/2014/main" id="{1D74133E-1E72-9752-80F7-17ED2CCB0071}"/>
              </a:ext>
            </a:extLst>
          </p:cNvPr>
          <p:cNvSpPr>
            <a:spLocks noGrp="1"/>
          </p:cNvSpPr>
          <p:nvPr>
            <p:ph type="sldNum" sz="quarter" idx="12"/>
          </p:nvPr>
        </p:nvSpPr>
        <p:spPr>
          <a:xfrm>
            <a:off x="471600" y="6356349"/>
            <a:ext cx="652232" cy="365125"/>
          </a:xfrm>
          <a:prstGeom prst="rect">
            <a:avLst/>
          </a:prstGeom>
        </p:spPr>
        <p:txBody>
          <a:bodyPr/>
          <a:lstStyle>
            <a:lvl1pPr algn="l">
              <a:defRPr>
                <a:solidFill>
                  <a:schemeClr val="tx2"/>
                </a:solidFill>
              </a:defRPr>
            </a:lvl1pPr>
          </a:lstStyle>
          <a:p>
            <a:fld id="{58416063-A843-4BFD-956D-D0BF7B15CCCC}" type="slidenum">
              <a:rPr lang="en-GB" smtClean="0"/>
              <a:pPr/>
              <a:t>‹#›</a:t>
            </a:fld>
            <a:endParaRPr lang="en-GB" dirty="0"/>
          </a:p>
        </p:txBody>
      </p:sp>
      <p:pic>
        <p:nvPicPr>
          <p:cNvPr id="2" name="Picture 1" descr="A logo with a letter&#10;&#10;Description automatically generated">
            <a:extLst>
              <a:ext uri="{FF2B5EF4-FFF2-40B4-BE49-F238E27FC236}">
                <a16:creationId xmlns:a16="http://schemas.microsoft.com/office/drawing/2014/main" id="{2FAEE337-F6F3-7927-48F8-0399E52BFA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671" t="23628" r="59877" b="23543"/>
          <a:stretch/>
        </p:blipFill>
        <p:spPr>
          <a:xfrm>
            <a:off x="11275572" y="6312180"/>
            <a:ext cx="444828" cy="409294"/>
          </a:xfrm>
          <a:prstGeom prst="rect">
            <a:avLst/>
          </a:prstGeom>
        </p:spPr>
      </p:pic>
      <p:pic>
        <p:nvPicPr>
          <p:cNvPr id="4" name="Picture 3">
            <a:extLst>
              <a:ext uri="{FF2B5EF4-FFF2-40B4-BE49-F238E27FC236}">
                <a16:creationId xmlns:a16="http://schemas.microsoft.com/office/drawing/2014/main" id="{6FEB5566-6D29-B616-FAC3-0C530B6862D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51278" y="6161642"/>
            <a:ext cx="1424605" cy="710977"/>
          </a:xfrm>
          <a:prstGeom prst="rect">
            <a:avLst/>
          </a:prstGeom>
        </p:spPr>
      </p:pic>
    </p:spTree>
    <p:extLst>
      <p:ext uri="{BB962C8B-B14F-4D97-AF65-F5344CB8AC3E}">
        <p14:creationId xmlns:p14="http://schemas.microsoft.com/office/powerpoint/2010/main" val="653845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AFA2E-ECF0-EC09-7BE8-BB93AFA4BEC1}"/>
              </a:ext>
            </a:extLst>
          </p:cNvPr>
          <p:cNvSpPr>
            <a:spLocks noGrp="1"/>
          </p:cNvSpPr>
          <p:nvPr>
            <p:ph type="title"/>
          </p:nvPr>
        </p:nvSpPr>
        <p:spPr>
          <a:xfrm>
            <a:off x="471600" y="365125"/>
            <a:ext cx="10515600" cy="1325563"/>
          </a:xfrm>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C8DC99E-1A60-3EEE-C662-BC52A27920E8}"/>
              </a:ext>
            </a:extLst>
          </p:cNvPr>
          <p:cNvSpPr>
            <a:spLocks noGrp="1"/>
          </p:cNvSpPr>
          <p:nvPr>
            <p:ph idx="1"/>
          </p:nvPr>
        </p:nvSpPr>
        <p:spPr>
          <a:xfrm>
            <a:off x="471600" y="1825625"/>
            <a:ext cx="10515600" cy="4351338"/>
          </a:xfrm>
        </p:spPr>
        <p:txBody>
          <a:bodyPr/>
          <a:lstStyle>
            <a:lvl1pPr marL="357188" indent="-357188">
              <a:buClr>
                <a:schemeClr val="tx2"/>
              </a:buClr>
              <a:buFont typeface="Arial" panose="020B0604020202020204" pitchFamily="34" charset="0"/>
              <a:buChar char="–"/>
              <a:defRPr/>
            </a:lvl1pPr>
            <a:lvl2pPr marL="808038" indent="-350838">
              <a:buClr>
                <a:schemeClr val="tx2"/>
              </a:buClr>
              <a:buFont typeface="Arial" panose="020B0604020202020204" pitchFamily="34" charset="0"/>
              <a:buChar char="–"/>
              <a:defRPr/>
            </a:lvl2pPr>
            <a:lvl3pPr marL="1166813" indent="-252413">
              <a:buClr>
                <a:schemeClr val="tx2"/>
              </a:buClr>
              <a:buFont typeface="Arial" panose="020B0604020202020204" pitchFamily="34" charset="0"/>
              <a:buChar char="–"/>
              <a:defRPr/>
            </a:lvl3pPr>
            <a:lvl4pPr marL="1612900" indent="-241300">
              <a:buClr>
                <a:schemeClr val="tx2"/>
              </a:buClr>
              <a:buFont typeface="Arial" panose="020B0604020202020204" pitchFamily="34" charset="0"/>
              <a:buChar char="–"/>
              <a:defRPr/>
            </a:lvl4pPr>
            <a:lvl5pPr marL="2057400" indent="-228600">
              <a:buClr>
                <a:schemeClr val="tx2"/>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Footer Placeholder 4">
            <a:extLst>
              <a:ext uri="{FF2B5EF4-FFF2-40B4-BE49-F238E27FC236}">
                <a16:creationId xmlns:a16="http://schemas.microsoft.com/office/drawing/2014/main" id="{B357487B-7BE5-DDE5-5C1B-951E001FA371}"/>
              </a:ext>
            </a:extLst>
          </p:cNvPr>
          <p:cNvSpPr>
            <a:spLocks noGrp="1"/>
          </p:cNvSpPr>
          <p:nvPr>
            <p:ph type="ftr" sz="quarter" idx="11"/>
          </p:nvPr>
        </p:nvSpPr>
        <p:spPr>
          <a:xfrm>
            <a:off x="1275224" y="6356349"/>
            <a:ext cx="4114800" cy="365125"/>
          </a:xfrm>
          <a:prstGeom prst="rect">
            <a:avLst/>
          </a:prstGeom>
        </p:spPr>
        <p:txBody>
          <a:bodyPr/>
          <a:lstStyle>
            <a:lvl1pPr algn="l">
              <a:defRPr>
                <a:solidFill>
                  <a:schemeClr val="tx2"/>
                </a:solidFill>
              </a:defRPr>
            </a:lvl1pPr>
          </a:lstStyle>
          <a:p>
            <a:r>
              <a:rPr lang="en-US" dirty="0"/>
              <a:t>Approach Social Work – delivered by Frontline</a:t>
            </a:r>
            <a:endParaRPr lang="en-GB" dirty="0"/>
          </a:p>
        </p:txBody>
      </p:sp>
      <p:sp>
        <p:nvSpPr>
          <p:cNvPr id="6" name="Slide Number Placeholder 5">
            <a:extLst>
              <a:ext uri="{FF2B5EF4-FFF2-40B4-BE49-F238E27FC236}">
                <a16:creationId xmlns:a16="http://schemas.microsoft.com/office/drawing/2014/main" id="{96F6DFA1-7414-2AFB-7501-A1DC58D0357A}"/>
              </a:ext>
            </a:extLst>
          </p:cNvPr>
          <p:cNvSpPr>
            <a:spLocks noGrp="1"/>
          </p:cNvSpPr>
          <p:nvPr>
            <p:ph type="sldNum" sz="quarter" idx="12"/>
          </p:nvPr>
        </p:nvSpPr>
        <p:spPr>
          <a:xfrm>
            <a:off x="471600" y="6356349"/>
            <a:ext cx="652232" cy="365125"/>
          </a:xfrm>
          <a:prstGeom prst="rect">
            <a:avLst/>
          </a:prstGeom>
        </p:spPr>
        <p:txBody>
          <a:bodyPr/>
          <a:lstStyle>
            <a:lvl1pPr algn="l">
              <a:defRPr>
                <a:solidFill>
                  <a:schemeClr val="tx2"/>
                </a:solidFill>
              </a:defRPr>
            </a:lvl1pPr>
          </a:lstStyle>
          <a:p>
            <a:fld id="{58416063-A843-4BFD-956D-D0BF7B15CCCC}" type="slidenum">
              <a:rPr lang="en-GB" smtClean="0"/>
              <a:pPr/>
              <a:t>‹#›</a:t>
            </a:fld>
            <a:endParaRPr lang="en-GB" dirty="0"/>
          </a:p>
        </p:txBody>
      </p:sp>
      <p:pic>
        <p:nvPicPr>
          <p:cNvPr id="4" name="Picture 3" descr="A logo with a letter&#10;&#10;Description automatically generated">
            <a:extLst>
              <a:ext uri="{FF2B5EF4-FFF2-40B4-BE49-F238E27FC236}">
                <a16:creationId xmlns:a16="http://schemas.microsoft.com/office/drawing/2014/main" id="{775E41F3-EC27-9D37-4F94-5945644A408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671" t="23628" r="59877" b="23543"/>
          <a:stretch/>
        </p:blipFill>
        <p:spPr>
          <a:xfrm>
            <a:off x="11275572" y="6312180"/>
            <a:ext cx="444828" cy="409294"/>
          </a:xfrm>
          <a:prstGeom prst="rect">
            <a:avLst/>
          </a:prstGeom>
        </p:spPr>
      </p:pic>
      <p:pic>
        <p:nvPicPr>
          <p:cNvPr id="8" name="Picture 7">
            <a:extLst>
              <a:ext uri="{FF2B5EF4-FFF2-40B4-BE49-F238E27FC236}">
                <a16:creationId xmlns:a16="http://schemas.microsoft.com/office/drawing/2014/main" id="{1AF95103-9CDD-26B4-4790-F8709F64922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51278" y="6161642"/>
            <a:ext cx="1424605" cy="710977"/>
          </a:xfrm>
          <a:prstGeom prst="rect">
            <a:avLst/>
          </a:prstGeom>
        </p:spPr>
      </p:pic>
    </p:spTree>
    <p:extLst>
      <p:ext uri="{BB962C8B-B14F-4D97-AF65-F5344CB8AC3E}">
        <p14:creationId xmlns:p14="http://schemas.microsoft.com/office/powerpoint/2010/main" val="3296576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B184E-8F62-9F9C-8BE8-14997194FC1E}"/>
              </a:ext>
            </a:extLst>
          </p:cNvPr>
          <p:cNvSpPr>
            <a:spLocks noGrp="1"/>
          </p:cNvSpPr>
          <p:nvPr>
            <p:ph type="title"/>
          </p:nvPr>
        </p:nvSpPr>
        <p:spPr/>
        <p:txBody>
          <a:bodyPr/>
          <a:lstStyle/>
          <a:p>
            <a:r>
              <a:rPr lang="en-US"/>
              <a:t>Click to edit Master title style</a:t>
            </a:r>
            <a:endParaRPr lang="en-GB" dirty="0"/>
          </a:p>
        </p:txBody>
      </p:sp>
      <p:sp>
        <p:nvSpPr>
          <p:cNvPr id="3" name="Footer Placeholder 2">
            <a:extLst>
              <a:ext uri="{FF2B5EF4-FFF2-40B4-BE49-F238E27FC236}">
                <a16:creationId xmlns:a16="http://schemas.microsoft.com/office/drawing/2014/main" id="{F7779E42-0E4D-7536-3F28-E72A3A6C4306}"/>
              </a:ext>
            </a:extLst>
          </p:cNvPr>
          <p:cNvSpPr>
            <a:spLocks noGrp="1"/>
          </p:cNvSpPr>
          <p:nvPr>
            <p:ph type="ftr" sz="quarter" idx="10"/>
          </p:nvPr>
        </p:nvSpPr>
        <p:spPr/>
        <p:txBody>
          <a:bodyPr/>
          <a:lstStyle/>
          <a:p>
            <a:r>
              <a:rPr lang="en-US" dirty="0"/>
              <a:t>Approach Social Work – delivered by Frontline</a:t>
            </a:r>
            <a:endParaRPr lang="en-GB" dirty="0"/>
          </a:p>
        </p:txBody>
      </p:sp>
      <p:sp>
        <p:nvSpPr>
          <p:cNvPr id="4" name="Slide Number Placeholder 3">
            <a:extLst>
              <a:ext uri="{FF2B5EF4-FFF2-40B4-BE49-F238E27FC236}">
                <a16:creationId xmlns:a16="http://schemas.microsoft.com/office/drawing/2014/main" id="{7ED7265C-F95C-34DD-2833-C26316CB8C5B}"/>
              </a:ext>
            </a:extLst>
          </p:cNvPr>
          <p:cNvSpPr>
            <a:spLocks noGrp="1"/>
          </p:cNvSpPr>
          <p:nvPr>
            <p:ph type="sldNum" sz="quarter" idx="11"/>
          </p:nvPr>
        </p:nvSpPr>
        <p:spPr/>
        <p:txBody>
          <a:bodyPr/>
          <a:lstStyle/>
          <a:p>
            <a:fld id="{58416063-A843-4BFD-956D-D0BF7B15CCCC}" type="slidenum">
              <a:rPr lang="en-GB" smtClean="0"/>
              <a:pPr/>
              <a:t>‹#›</a:t>
            </a:fld>
            <a:endParaRPr lang="en-GB"/>
          </a:p>
        </p:txBody>
      </p:sp>
      <p:sp>
        <p:nvSpPr>
          <p:cNvPr id="5" name="Content Placeholder 2">
            <a:extLst>
              <a:ext uri="{FF2B5EF4-FFF2-40B4-BE49-F238E27FC236}">
                <a16:creationId xmlns:a16="http://schemas.microsoft.com/office/drawing/2014/main" id="{19BF2BA9-F1B5-E598-957E-9949588D5140}"/>
              </a:ext>
            </a:extLst>
          </p:cNvPr>
          <p:cNvSpPr>
            <a:spLocks noGrp="1"/>
          </p:cNvSpPr>
          <p:nvPr>
            <p:ph sz="half" idx="1"/>
          </p:nvPr>
        </p:nvSpPr>
        <p:spPr>
          <a:xfrm>
            <a:off x="471600" y="1832400"/>
            <a:ext cx="4752000" cy="4351338"/>
          </a:xfrm>
        </p:spPr>
        <p:txBody>
          <a:bodyPr>
            <a:normAutofit/>
          </a:bodyPr>
          <a:lstStyle>
            <a:lvl1pPr marL="228600" indent="-228600" algn="l" defTabSz="914400" rtl="0" eaLnBrk="1" latinLnBrk="0" hangingPunct="1">
              <a:lnSpc>
                <a:spcPct val="90000"/>
              </a:lnSpc>
              <a:buClr>
                <a:schemeClr val="tx2"/>
              </a:buClr>
              <a:buFont typeface="Arial" panose="020B0604020202020204" pitchFamily="34" charset="0"/>
              <a:buChar char="–"/>
              <a:defRPr lang="en-US" sz="2800" kern="1200" dirty="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buClr>
                <a:schemeClr val="tx2"/>
              </a:buClr>
              <a:buFont typeface="Arial" panose="020B0604020202020204" pitchFamily="34" charset="0"/>
              <a:buChar char="–"/>
              <a:defRPr lang="en-US" sz="2800" kern="1200" dirty="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buClr>
                <a:schemeClr val="tx2"/>
              </a:buClr>
              <a:buFont typeface="Arial" panose="020B0604020202020204" pitchFamily="34" charset="0"/>
              <a:buChar char="–"/>
              <a:defRPr lang="en-US" sz="2800" kern="1200" dirty="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buClr>
                <a:schemeClr val="tx2"/>
              </a:buClr>
              <a:buFont typeface="Arial" panose="020B0604020202020204" pitchFamily="34" charset="0"/>
              <a:buChar char="–"/>
              <a:defRPr lang="en-US" sz="2800" kern="1200" dirty="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buClr>
                <a:schemeClr val="tx2"/>
              </a:buClr>
              <a:buFont typeface="Arial" panose="020B0604020202020204" pitchFamily="34" charset="0"/>
              <a:buChar char="–"/>
              <a:defRPr lang="en-GB" sz="2800" kern="1200" dirty="0">
                <a:solidFill>
                  <a:schemeClr val="tx2"/>
                </a:solidFill>
                <a:latin typeface="Arial" panose="020B0604020202020204" pitchFamily="34" charset="0"/>
                <a:ea typeface="+mn-ea"/>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Placeholder 3">
            <a:extLst>
              <a:ext uri="{FF2B5EF4-FFF2-40B4-BE49-F238E27FC236}">
                <a16:creationId xmlns:a16="http://schemas.microsoft.com/office/drawing/2014/main" id="{1174ECC7-BFFC-3E40-2BC4-C2EDE08D2BFF}"/>
              </a:ext>
            </a:extLst>
          </p:cNvPr>
          <p:cNvSpPr>
            <a:spLocks noGrp="1"/>
          </p:cNvSpPr>
          <p:nvPr>
            <p:ph sz="half" idx="2"/>
          </p:nvPr>
        </p:nvSpPr>
        <p:spPr>
          <a:xfrm>
            <a:off x="5805600" y="1831583"/>
            <a:ext cx="4752000" cy="4351338"/>
          </a:xfrm>
        </p:spPr>
        <p:txBody>
          <a:bodyPr>
            <a:normAutofit/>
          </a:bodyPr>
          <a:lstStyle>
            <a:lvl1pPr marL="228600" indent="-228600" algn="l" defTabSz="914400" rtl="0" eaLnBrk="1" latinLnBrk="0" hangingPunct="1">
              <a:lnSpc>
                <a:spcPct val="90000"/>
              </a:lnSpc>
              <a:buClr>
                <a:schemeClr val="tx2"/>
              </a:buClr>
              <a:buFont typeface="Arial" panose="020B0604020202020204" pitchFamily="34" charset="0"/>
              <a:buChar char="–"/>
              <a:defRPr lang="en-US" sz="2800" kern="1200" dirty="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buClr>
                <a:schemeClr val="tx2"/>
              </a:buClr>
              <a:buFont typeface="Arial" panose="020B0604020202020204" pitchFamily="34" charset="0"/>
              <a:buChar char="–"/>
              <a:defRPr lang="en-US" sz="2800" kern="1200" dirty="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buClr>
                <a:schemeClr val="tx2"/>
              </a:buClr>
              <a:buFont typeface="Arial" panose="020B0604020202020204" pitchFamily="34" charset="0"/>
              <a:buChar char="–"/>
              <a:defRPr lang="en-US" sz="2800" kern="1200" dirty="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buClr>
                <a:schemeClr val="tx2"/>
              </a:buClr>
              <a:buFont typeface="Arial" panose="020B0604020202020204" pitchFamily="34" charset="0"/>
              <a:buChar char="–"/>
              <a:defRPr lang="en-US" sz="2800" kern="1200" dirty="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buClr>
                <a:schemeClr val="tx2"/>
              </a:buClr>
              <a:buFont typeface="Arial" panose="020B0604020202020204" pitchFamily="34" charset="0"/>
              <a:buChar char="–"/>
              <a:defRPr lang="en-GB" sz="2800" kern="1200" dirty="0">
                <a:solidFill>
                  <a:schemeClr val="tx2"/>
                </a:solidFill>
                <a:latin typeface="Arial" panose="020B0604020202020204" pitchFamily="34" charset="0"/>
                <a:ea typeface="+mn-ea"/>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logo with a letter&#10;&#10;Description automatically generated">
            <a:extLst>
              <a:ext uri="{FF2B5EF4-FFF2-40B4-BE49-F238E27FC236}">
                <a16:creationId xmlns:a16="http://schemas.microsoft.com/office/drawing/2014/main" id="{5B2C0D23-046E-C5FB-73A7-CD5C8E20D32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671" t="23628" r="59877" b="23543"/>
          <a:stretch/>
        </p:blipFill>
        <p:spPr>
          <a:xfrm>
            <a:off x="11275572" y="6312180"/>
            <a:ext cx="444828" cy="409294"/>
          </a:xfrm>
          <a:prstGeom prst="rect">
            <a:avLst/>
          </a:prstGeom>
        </p:spPr>
      </p:pic>
      <p:pic>
        <p:nvPicPr>
          <p:cNvPr id="9" name="Picture 8">
            <a:extLst>
              <a:ext uri="{FF2B5EF4-FFF2-40B4-BE49-F238E27FC236}">
                <a16:creationId xmlns:a16="http://schemas.microsoft.com/office/drawing/2014/main" id="{098FCEFC-CFB4-2531-6629-07608F82649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51278" y="6161642"/>
            <a:ext cx="1424605" cy="710977"/>
          </a:xfrm>
          <a:prstGeom prst="rect">
            <a:avLst/>
          </a:prstGeom>
        </p:spPr>
      </p:pic>
    </p:spTree>
    <p:extLst>
      <p:ext uri="{BB962C8B-B14F-4D97-AF65-F5344CB8AC3E}">
        <p14:creationId xmlns:p14="http://schemas.microsoft.com/office/powerpoint/2010/main" val="1292389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8FCA7-80D2-8FAA-2CC7-F8D8B10F7AEA}"/>
              </a:ext>
            </a:extLst>
          </p:cNvPr>
          <p:cNvSpPr>
            <a:spLocks noGrp="1"/>
          </p:cNvSpPr>
          <p:nvPr>
            <p:ph type="title"/>
          </p:nvPr>
        </p:nvSpPr>
        <p:spPr>
          <a:xfrm>
            <a:off x="471600" y="360708"/>
            <a:ext cx="10515600" cy="1325563"/>
          </a:xfrm>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A8DB8878-5137-40ED-1423-DA012C7F6537}"/>
              </a:ext>
            </a:extLst>
          </p:cNvPr>
          <p:cNvSpPr>
            <a:spLocks noGrp="1"/>
          </p:cNvSpPr>
          <p:nvPr>
            <p:ph type="ftr" sz="quarter" idx="10"/>
          </p:nvPr>
        </p:nvSpPr>
        <p:spPr/>
        <p:txBody>
          <a:bodyPr/>
          <a:lstStyle/>
          <a:p>
            <a:r>
              <a:rPr lang="en-US"/>
              <a:t>Approach Social Work – delivered by Frontline</a:t>
            </a:r>
            <a:endParaRPr lang="en-GB" dirty="0"/>
          </a:p>
        </p:txBody>
      </p:sp>
      <p:sp>
        <p:nvSpPr>
          <p:cNvPr id="4" name="Slide Number Placeholder 3">
            <a:extLst>
              <a:ext uri="{FF2B5EF4-FFF2-40B4-BE49-F238E27FC236}">
                <a16:creationId xmlns:a16="http://schemas.microsoft.com/office/drawing/2014/main" id="{E07E3531-F6B3-1ACC-3F3C-E22EFCFFB0C5}"/>
              </a:ext>
            </a:extLst>
          </p:cNvPr>
          <p:cNvSpPr>
            <a:spLocks noGrp="1"/>
          </p:cNvSpPr>
          <p:nvPr>
            <p:ph type="sldNum" sz="quarter" idx="11"/>
          </p:nvPr>
        </p:nvSpPr>
        <p:spPr>
          <a:xfrm>
            <a:off x="471600" y="6356350"/>
            <a:ext cx="651600" cy="365125"/>
          </a:xfrm>
        </p:spPr>
        <p:txBody>
          <a:bodyPr/>
          <a:lstStyle/>
          <a:p>
            <a:fld id="{58416063-A843-4BFD-956D-D0BF7B15CCCC}" type="slidenum">
              <a:rPr lang="en-GB" smtClean="0"/>
              <a:pPr/>
              <a:t>‹#›</a:t>
            </a:fld>
            <a:endParaRPr lang="en-GB"/>
          </a:p>
        </p:txBody>
      </p:sp>
      <p:sp>
        <p:nvSpPr>
          <p:cNvPr id="5" name="Content Placeholder 2">
            <a:extLst>
              <a:ext uri="{FF2B5EF4-FFF2-40B4-BE49-F238E27FC236}">
                <a16:creationId xmlns:a16="http://schemas.microsoft.com/office/drawing/2014/main" id="{30528048-55D2-9B6B-486A-25236EE97F0C}"/>
              </a:ext>
            </a:extLst>
          </p:cNvPr>
          <p:cNvSpPr>
            <a:spLocks noGrp="1"/>
          </p:cNvSpPr>
          <p:nvPr>
            <p:ph idx="1"/>
          </p:nvPr>
        </p:nvSpPr>
        <p:spPr>
          <a:xfrm>
            <a:off x="471600" y="1825625"/>
            <a:ext cx="7828763" cy="4351338"/>
          </a:xfrm>
        </p:spPr>
        <p:txBody>
          <a:bodyPr/>
          <a:lstStyle>
            <a:lvl1pPr marL="357188" indent="-357188">
              <a:buClr>
                <a:schemeClr val="tx2"/>
              </a:buClr>
              <a:buFont typeface="Arial" panose="020B0604020202020204" pitchFamily="34" charset="0"/>
              <a:buChar char="–"/>
              <a:defRPr/>
            </a:lvl1pPr>
            <a:lvl2pPr marL="808038" indent="-350838">
              <a:buClr>
                <a:schemeClr val="tx2"/>
              </a:buClr>
              <a:buFont typeface="Arial" panose="020B0604020202020204" pitchFamily="34" charset="0"/>
              <a:buChar char="–"/>
              <a:defRPr/>
            </a:lvl2pPr>
            <a:lvl3pPr marL="1166813" indent="-252413">
              <a:buClr>
                <a:schemeClr val="tx2"/>
              </a:buClr>
              <a:buFont typeface="Arial" panose="020B0604020202020204" pitchFamily="34" charset="0"/>
              <a:buChar char="–"/>
              <a:defRPr/>
            </a:lvl3pPr>
            <a:lvl4pPr marL="1612900" indent="-241300">
              <a:buClr>
                <a:schemeClr val="tx2"/>
              </a:buClr>
              <a:buFont typeface="Arial" panose="020B0604020202020204" pitchFamily="34" charset="0"/>
              <a:buChar char="–"/>
              <a:defRPr/>
            </a:lvl4pPr>
            <a:lvl5pPr marL="2057400" indent="-228600">
              <a:buClr>
                <a:schemeClr val="tx2"/>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Picture Placeholder 6">
            <a:extLst>
              <a:ext uri="{FF2B5EF4-FFF2-40B4-BE49-F238E27FC236}">
                <a16:creationId xmlns:a16="http://schemas.microsoft.com/office/drawing/2014/main" id="{6067BA37-AB4B-39DB-ECBB-BD135635EDCA}"/>
              </a:ext>
            </a:extLst>
          </p:cNvPr>
          <p:cNvSpPr>
            <a:spLocks noGrp="1"/>
          </p:cNvSpPr>
          <p:nvPr>
            <p:ph type="pic" sz="quarter" idx="12"/>
          </p:nvPr>
        </p:nvSpPr>
        <p:spPr>
          <a:xfrm>
            <a:off x="8423275" y="1825625"/>
            <a:ext cx="2563813" cy="4351338"/>
          </a:xfrm>
        </p:spPr>
        <p:txBody>
          <a:bodyPr/>
          <a:lstStyle/>
          <a:p>
            <a:r>
              <a:rPr lang="en-US"/>
              <a:t>Click icon to add picture</a:t>
            </a:r>
            <a:endParaRPr lang="en-GB" dirty="0"/>
          </a:p>
        </p:txBody>
      </p:sp>
      <p:pic>
        <p:nvPicPr>
          <p:cNvPr id="6" name="Picture 5" descr="A logo with a letter&#10;&#10;Description automatically generated">
            <a:extLst>
              <a:ext uri="{FF2B5EF4-FFF2-40B4-BE49-F238E27FC236}">
                <a16:creationId xmlns:a16="http://schemas.microsoft.com/office/drawing/2014/main" id="{5106EB62-D4D4-C2D2-2FC3-E64BE26AE2B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671" t="23628" r="59877" b="23543"/>
          <a:stretch/>
        </p:blipFill>
        <p:spPr>
          <a:xfrm>
            <a:off x="11275572" y="6312180"/>
            <a:ext cx="444828" cy="409294"/>
          </a:xfrm>
          <a:prstGeom prst="rect">
            <a:avLst/>
          </a:prstGeom>
        </p:spPr>
      </p:pic>
      <p:pic>
        <p:nvPicPr>
          <p:cNvPr id="9" name="Picture 8">
            <a:extLst>
              <a:ext uri="{FF2B5EF4-FFF2-40B4-BE49-F238E27FC236}">
                <a16:creationId xmlns:a16="http://schemas.microsoft.com/office/drawing/2014/main" id="{E8DF883D-843B-3C32-FED9-C26DC05702A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51278" y="6161642"/>
            <a:ext cx="1424605" cy="710977"/>
          </a:xfrm>
          <a:prstGeom prst="rect">
            <a:avLst/>
          </a:prstGeom>
        </p:spPr>
      </p:pic>
    </p:spTree>
    <p:extLst>
      <p:ext uri="{BB962C8B-B14F-4D97-AF65-F5344CB8AC3E}">
        <p14:creationId xmlns:p14="http://schemas.microsoft.com/office/powerpoint/2010/main" val="1612738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st of thre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8FCA7-80D2-8FAA-2CC7-F8D8B10F7AEA}"/>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A8DB8878-5137-40ED-1423-DA012C7F6537}"/>
              </a:ext>
            </a:extLst>
          </p:cNvPr>
          <p:cNvSpPr>
            <a:spLocks noGrp="1"/>
          </p:cNvSpPr>
          <p:nvPr>
            <p:ph type="ftr" sz="quarter" idx="10"/>
          </p:nvPr>
        </p:nvSpPr>
        <p:spPr/>
        <p:txBody>
          <a:bodyPr/>
          <a:lstStyle/>
          <a:p>
            <a:r>
              <a:rPr lang="en-US"/>
              <a:t>Approach Social Work – delivered by Frontline</a:t>
            </a:r>
            <a:endParaRPr lang="en-GB" dirty="0"/>
          </a:p>
        </p:txBody>
      </p:sp>
      <p:sp>
        <p:nvSpPr>
          <p:cNvPr id="4" name="Slide Number Placeholder 3">
            <a:extLst>
              <a:ext uri="{FF2B5EF4-FFF2-40B4-BE49-F238E27FC236}">
                <a16:creationId xmlns:a16="http://schemas.microsoft.com/office/drawing/2014/main" id="{E07E3531-F6B3-1ACC-3F3C-E22EFCFFB0C5}"/>
              </a:ext>
            </a:extLst>
          </p:cNvPr>
          <p:cNvSpPr>
            <a:spLocks noGrp="1"/>
          </p:cNvSpPr>
          <p:nvPr>
            <p:ph type="sldNum" sz="quarter" idx="11"/>
          </p:nvPr>
        </p:nvSpPr>
        <p:spPr/>
        <p:txBody>
          <a:bodyPr/>
          <a:lstStyle/>
          <a:p>
            <a:fld id="{58416063-A843-4BFD-956D-D0BF7B15CCCC}" type="slidenum">
              <a:rPr lang="en-GB" smtClean="0"/>
              <a:pPr/>
              <a:t>‹#›</a:t>
            </a:fld>
            <a:endParaRPr lang="en-GB"/>
          </a:p>
        </p:txBody>
      </p:sp>
      <p:sp>
        <p:nvSpPr>
          <p:cNvPr id="5" name="Content Placeholder 2">
            <a:extLst>
              <a:ext uri="{FF2B5EF4-FFF2-40B4-BE49-F238E27FC236}">
                <a16:creationId xmlns:a16="http://schemas.microsoft.com/office/drawing/2014/main" id="{30528048-55D2-9B6B-486A-25236EE97F0C}"/>
              </a:ext>
            </a:extLst>
          </p:cNvPr>
          <p:cNvSpPr>
            <a:spLocks noGrp="1"/>
          </p:cNvSpPr>
          <p:nvPr>
            <p:ph idx="1"/>
          </p:nvPr>
        </p:nvSpPr>
        <p:spPr>
          <a:xfrm>
            <a:off x="3158435" y="1825625"/>
            <a:ext cx="7828763" cy="1399071"/>
          </a:xfrm>
        </p:spPr>
        <p:txBody>
          <a:bodyPr/>
          <a:lstStyle>
            <a:lvl1pPr marL="357188" indent="-357188">
              <a:buClr>
                <a:schemeClr val="tx2"/>
              </a:buClr>
              <a:buFont typeface="Arial" panose="020B0604020202020204" pitchFamily="34" charset="0"/>
              <a:buChar char="–"/>
              <a:defRPr/>
            </a:lvl1pPr>
            <a:lvl2pPr marL="808038" indent="-350838">
              <a:buClr>
                <a:schemeClr val="tx2"/>
              </a:buClr>
              <a:buFont typeface="Arial" panose="020B0604020202020204" pitchFamily="34" charset="0"/>
              <a:buChar char="–"/>
              <a:defRPr/>
            </a:lvl2pPr>
            <a:lvl3pPr marL="1166813" indent="-252413">
              <a:buClr>
                <a:schemeClr val="tx2"/>
              </a:buClr>
              <a:buFont typeface="Arial" panose="020B0604020202020204" pitchFamily="34" charset="0"/>
              <a:buChar char="–"/>
              <a:defRPr/>
            </a:lvl3pPr>
            <a:lvl4pPr marL="1612900" indent="-241300">
              <a:buClr>
                <a:schemeClr val="tx2"/>
              </a:buClr>
              <a:buFont typeface="Arial" panose="020B0604020202020204" pitchFamily="34" charset="0"/>
              <a:buChar char="–"/>
              <a:defRPr/>
            </a:lvl4pPr>
            <a:lvl5pPr marL="2057400" indent="-228600">
              <a:buClr>
                <a:schemeClr val="tx2"/>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Picture Placeholder 6">
            <a:extLst>
              <a:ext uri="{FF2B5EF4-FFF2-40B4-BE49-F238E27FC236}">
                <a16:creationId xmlns:a16="http://schemas.microsoft.com/office/drawing/2014/main" id="{B710A1C8-CAB1-3D9E-C453-FEC708FC005A}"/>
              </a:ext>
            </a:extLst>
          </p:cNvPr>
          <p:cNvSpPr>
            <a:spLocks noGrp="1"/>
          </p:cNvSpPr>
          <p:nvPr>
            <p:ph type="pic" sz="quarter" idx="12"/>
          </p:nvPr>
        </p:nvSpPr>
        <p:spPr>
          <a:xfrm>
            <a:off x="471600" y="1825626"/>
            <a:ext cx="2581163" cy="1399071"/>
          </a:xfrm>
        </p:spPr>
        <p:txBody>
          <a:bodyPr/>
          <a:lstStyle/>
          <a:p>
            <a:r>
              <a:rPr lang="en-US"/>
              <a:t>Click icon to add picture</a:t>
            </a:r>
            <a:endParaRPr lang="en-GB"/>
          </a:p>
        </p:txBody>
      </p:sp>
      <p:sp>
        <p:nvSpPr>
          <p:cNvPr id="8" name="Content Placeholder 2">
            <a:extLst>
              <a:ext uri="{FF2B5EF4-FFF2-40B4-BE49-F238E27FC236}">
                <a16:creationId xmlns:a16="http://schemas.microsoft.com/office/drawing/2014/main" id="{44372172-F1A4-75E4-EBB8-7B1AFA690DAD}"/>
              </a:ext>
            </a:extLst>
          </p:cNvPr>
          <p:cNvSpPr>
            <a:spLocks noGrp="1"/>
          </p:cNvSpPr>
          <p:nvPr>
            <p:ph idx="13"/>
          </p:nvPr>
        </p:nvSpPr>
        <p:spPr>
          <a:xfrm>
            <a:off x="3158435" y="3364050"/>
            <a:ext cx="7828763" cy="1399071"/>
          </a:xfrm>
        </p:spPr>
        <p:txBody>
          <a:bodyPr/>
          <a:lstStyle>
            <a:lvl1pPr marL="357188" indent="-357188">
              <a:buClr>
                <a:schemeClr val="tx2"/>
              </a:buClr>
              <a:buFont typeface="Arial" panose="020B0604020202020204" pitchFamily="34" charset="0"/>
              <a:buChar char="–"/>
              <a:defRPr/>
            </a:lvl1pPr>
            <a:lvl2pPr marL="808038" indent="-350838">
              <a:buClr>
                <a:schemeClr val="tx2"/>
              </a:buClr>
              <a:buFont typeface="Arial" panose="020B0604020202020204" pitchFamily="34" charset="0"/>
              <a:buChar char="–"/>
              <a:defRPr/>
            </a:lvl2pPr>
            <a:lvl3pPr marL="1166813" indent="-252413">
              <a:buClr>
                <a:schemeClr val="tx2"/>
              </a:buClr>
              <a:buFont typeface="Arial" panose="020B0604020202020204" pitchFamily="34" charset="0"/>
              <a:buChar char="–"/>
              <a:defRPr/>
            </a:lvl3pPr>
            <a:lvl4pPr marL="1612900" indent="-241300">
              <a:buClr>
                <a:schemeClr val="tx2"/>
              </a:buClr>
              <a:buFont typeface="Arial" panose="020B0604020202020204" pitchFamily="34" charset="0"/>
              <a:buChar char="–"/>
              <a:defRPr/>
            </a:lvl4pPr>
            <a:lvl5pPr marL="2057400" indent="-228600">
              <a:buClr>
                <a:schemeClr val="tx2"/>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Picture Placeholder 6">
            <a:extLst>
              <a:ext uri="{FF2B5EF4-FFF2-40B4-BE49-F238E27FC236}">
                <a16:creationId xmlns:a16="http://schemas.microsoft.com/office/drawing/2014/main" id="{9B3A4AE5-649C-E69E-418D-B29D6F5E350D}"/>
              </a:ext>
            </a:extLst>
          </p:cNvPr>
          <p:cNvSpPr>
            <a:spLocks noGrp="1"/>
          </p:cNvSpPr>
          <p:nvPr>
            <p:ph type="pic" sz="quarter" idx="14"/>
          </p:nvPr>
        </p:nvSpPr>
        <p:spPr>
          <a:xfrm>
            <a:off x="471600" y="3364051"/>
            <a:ext cx="2581163" cy="1399071"/>
          </a:xfrm>
        </p:spPr>
        <p:txBody>
          <a:bodyPr/>
          <a:lstStyle/>
          <a:p>
            <a:r>
              <a:rPr lang="en-US"/>
              <a:t>Click icon to add picture</a:t>
            </a:r>
            <a:endParaRPr lang="en-GB"/>
          </a:p>
        </p:txBody>
      </p:sp>
      <p:sp>
        <p:nvSpPr>
          <p:cNvPr id="10" name="Content Placeholder 2">
            <a:extLst>
              <a:ext uri="{FF2B5EF4-FFF2-40B4-BE49-F238E27FC236}">
                <a16:creationId xmlns:a16="http://schemas.microsoft.com/office/drawing/2014/main" id="{B3944425-B706-965F-1954-34B779F99F95}"/>
              </a:ext>
            </a:extLst>
          </p:cNvPr>
          <p:cNvSpPr>
            <a:spLocks noGrp="1"/>
          </p:cNvSpPr>
          <p:nvPr>
            <p:ph idx="15"/>
          </p:nvPr>
        </p:nvSpPr>
        <p:spPr>
          <a:xfrm>
            <a:off x="3158435" y="4860199"/>
            <a:ext cx="7828763" cy="1399071"/>
          </a:xfrm>
        </p:spPr>
        <p:txBody>
          <a:bodyPr/>
          <a:lstStyle>
            <a:lvl1pPr marL="357188" indent="-357188">
              <a:buClr>
                <a:schemeClr val="tx2"/>
              </a:buClr>
              <a:buFont typeface="Arial" panose="020B0604020202020204" pitchFamily="34" charset="0"/>
              <a:buChar char="–"/>
              <a:defRPr/>
            </a:lvl1pPr>
            <a:lvl2pPr marL="808038" indent="-350838">
              <a:buClr>
                <a:schemeClr val="tx2"/>
              </a:buClr>
              <a:buFont typeface="Arial" panose="020B0604020202020204" pitchFamily="34" charset="0"/>
              <a:buChar char="–"/>
              <a:defRPr/>
            </a:lvl2pPr>
            <a:lvl3pPr marL="1166813" indent="-252413">
              <a:buClr>
                <a:schemeClr val="tx2"/>
              </a:buClr>
              <a:buFont typeface="Arial" panose="020B0604020202020204" pitchFamily="34" charset="0"/>
              <a:buChar char="–"/>
              <a:defRPr/>
            </a:lvl3pPr>
            <a:lvl4pPr marL="1612900" indent="-241300">
              <a:buClr>
                <a:schemeClr val="tx2"/>
              </a:buClr>
              <a:buFont typeface="Arial" panose="020B0604020202020204" pitchFamily="34" charset="0"/>
              <a:buChar char="–"/>
              <a:defRPr/>
            </a:lvl4pPr>
            <a:lvl5pPr marL="2057400" indent="-228600">
              <a:buClr>
                <a:schemeClr val="tx2"/>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Picture Placeholder 6">
            <a:extLst>
              <a:ext uri="{FF2B5EF4-FFF2-40B4-BE49-F238E27FC236}">
                <a16:creationId xmlns:a16="http://schemas.microsoft.com/office/drawing/2014/main" id="{AF43FC87-D52B-4F03-A2E8-3C132C1DE96A}"/>
              </a:ext>
            </a:extLst>
          </p:cNvPr>
          <p:cNvSpPr>
            <a:spLocks noGrp="1"/>
          </p:cNvSpPr>
          <p:nvPr>
            <p:ph type="pic" sz="quarter" idx="16"/>
          </p:nvPr>
        </p:nvSpPr>
        <p:spPr>
          <a:xfrm>
            <a:off x="471600" y="4860200"/>
            <a:ext cx="2581163" cy="1399071"/>
          </a:xfrm>
        </p:spPr>
        <p:txBody>
          <a:bodyPr/>
          <a:lstStyle/>
          <a:p>
            <a:r>
              <a:rPr lang="en-US"/>
              <a:t>Click icon to add picture</a:t>
            </a:r>
            <a:endParaRPr lang="en-GB"/>
          </a:p>
        </p:txBody>
      </p:sp>
      <p:pic>
        <p:nvPicPr>
          <p:cNvPr id="6" name="Picture 5" descr="A logo with a letter&#10;&#10;Description automatically generated">
            <a:extLst>
              <a:ext uri="{FF2B5EF4-FFF2-40B4-BE49-F238E27FC236}">
                <a16:creationId xmlns:a16="http://schemas.microsoft.com/office/drawing/2014/main" id="{EC9B671C-B9B2-DF2D-2C9A-2EF897943DD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671" t="23628" r="59877" b="23543"/>
          <a:stretch/>
        </p:blipFill>
        <p:spPr>
          <a:xfrm>
            <a:off x="11275572" y="6312180"/>
            <a:ext cx="444828" cy="409294"/>
          </a:xfrm>
          <a:prstGeom prst="rect">
            <a:avLst/>
          </a:prstGeom>
        </p:spPr>
      </p:pic>
      <p:pic>
        <p:nvPicPr>
          <p:cNvPr id="13" name="Picture 12">
            <a:extLst>
              <a:ext uri="{FF2B5EF4-FFF2-40B4-BE49-F238E27FC236}">
                <a16:creationId xmlns:a16="http://schemas.microsoft.com/office/drawing/2014/main" id="{8593B739-9F9A-03F5-3DF4-30FE8DAF997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51278" y="6161642"/>
            <a:ext cx="1424605" cy="710977"/>
          </a:xfrm>
          <a:prstGeom prst="rect">
            <a:avLst/>
          </a:prstGeom>
        </p:spPr>
      </p:pic>
    </p:spTree>
    <p:extLst>
      <p:ext uri="{BB962C8B-B14F-4D97-AF65-F5344CB8AC3E}">
        <p14:creationId xmlns:p14="http://schemas.microsoft.com/office/powerpoint/2010/main" val="3471344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2C4D3-A6BB-5D48-BA04-BFF0651A8F27}"/>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A0D89C07-F524-DB77-DE17-4BA35A5BD42E}"/>
              </a:ext>
            </a:extLst>
          </p:cNvPr>
          <p:cNvSpPr>
            <a:spLocks noGrp="1"/>
          </p:cNvSpPr>
          <p:nvPr>
            <p:ph type="ftr" sz="quarter" idx="10"/>
          </p:nvPr>
        </p:nvSpPr>
        <p:spPr/>
        <p:txBody>
          <a:bodyPr/>
          <a:lstStyle/>
          <a:p>
            <a:r>
              <a:rPr lang="en-US"/>
              <a:t>Approach Social Work – delivered by Frontline</a:t>
            </a:r>
            <a:endParaRPr lang="en-GB" dirty="0"/>
          </a:p>
        </p:txBody>
      </p:sp>
      <p:sp>
        <p:nvSpPr>
          <p:cNvPr id="4" name="Slide Number Placeholder 3">
            <a:extLst>
              <a:ext uri="{FF2B5EF4-FFF2-40B4-BE49-F238E27FC236}">
                <a16:creationId xmlns:a16="http://schemas.microsoft.com/office/drawing/2014/main" id="{2DE76DD9-1559-3EB8-6677-C181856754C6}"/>
              </a:ext>
            </a:extLst>
          </p:cNvPr>
          <p:cNvSpPr>
            <a:spLocks noGrp="1"/>
          </p:cNvSpPr>
          <p:nvPr>
            <p:ph type="sldNum" sz="quarter" idx="11"/>
          </p:nvPr>
        </p:nvSpPr>
        <p:spPr/>
        <p:txBody>
          <a:bodyPr/>
          <a:lstStyle/>
          <a:p>
            <a:fld id="{58416063-A843-4BFD-956D-D0BF7B15CCCC}" type="slidenum">
              <a:rPr lang="en-GB" smtClean="0"/>
              <a:pPr/>
              <a:t>‹#›</a:t>
            </a:fld>
            <a:endParaRPr lang="en-GB"/>
          </a:p>
        </p:txBody>
      </p:sp>
      <p:sp>
        <p:nvSpPr>
          <p:cNvPr id="5" name="Content Placeholder 2">
            <a:extLst>
              <a:ext uri="{FF2B5EF4-FFF2-40B4-BE49-F238E27FC236}">
                <a16:creationId xmlns:a16="http://schemas.microsoft.com/office/drawing/2014/main" id="{B714798F-0DAA-BAD8-CAFC-375F4F756A4F}"/>
              </a:ext>
            </a:extLst>
          </p:cNvPr>
          <p:cNvSpPr>
            <a:spLocks noGrp="1"/>
          </p:cNvSpPr>
          <p:nvPr>
            <p:ph idx="1"/>
          </p:nvPr>
        </p:nvSpPr>
        <p:spPr>
          <a:xfrm>
            <a:off x="471601" y="1825625"/>
            <a:ext cx="2520000" cy="4351338"/>
          </a:xfrm>
        </p:spPr>
        <p:txBody>
          <a:bodyPr/>
          <a:lstStyle>
            <a:lvl1pPr marL="357188" indent="-357188">
              <a:buClr>
                <a:schemeClr val="tx2"/>
              </a:buClr>
              <a:buFont typeface="Arial" panose="020B0604020202020204" pitchFamily="34" charset="0"/>
              <a:buChar char="–"/>
              <a:defRPr/>
            </a:lvl1pPr>
            <a:lvl2pPr marL="808038" indent="-350838">
              <a:buClr>
                <a:schemeClr val="tx2"/>
              </a:buClr>
              <a:buFont typeface="Arial" panose="020B0604020202020204" pitchFamily="34" charset="0"/>
              <a:buChar char="–"/>
              <a:defRPr/>
            </a:lvl2pPr>
            <a:lvl3pPr marL="1166813" indent="-252413">
              <a:buClr>
                <a:schemeClr val="tx2"/>
              </a:buClr>
              <a:buFont typeface="Arial" panose="020B0604020202020204" pitchFamily="34" charset="0"/>
              <a:buChar char="–"/>
              <a:defRPr/>
            </a:lvl3pPr>
            <a:lvl4pPr marL="1612900" indent="-241300">
              <a:buClr>
                <a:schemeClr val="tx2"/>
              </a:buClr>
              <a:buFont typeface="Arial" panose="020B0604020202020204" pitchFamily="34" charset="0"/>
              <a:buChar char="–"/>
              <a:defRPr/>
            </a:lvl4pPr>
            <a:lvl5pPr marL="2057400" indent="-228600">
              <a:buClr>
                <a:schemeClr val="tx2"/>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Placeholder 2">
            <a:extLst>
              <a:ext uri="{FF2B5EF4-FFF2-40B4-BE49-F238E27FC236}">
                <a16:creationId xmlns:a16="http://schemas.microsoft.com/office/drawing/2014/main" id="{7AEAA1A6-7410-D6A4-3AC4-E09B75C85FBA}"/>
              </a:ext>
            </a:extLst>
          </p:cNvPr>
          <p:cNvSpPr>
            <a:spLocks noGrp="1"/>
          </p:cNvSpPr>
          <p:nvPr>
            <p:ph idx="12"/>
          </p:nvPr>
        </p:nvSpPr>
        <p:spPr>
          <a:xfrm>
            <a:off x="8467200" y="1825625"/>
            <a:ext cx="2520000" cy="4351338"/>
          </a:xfrm>
        </p:spPr>
        <p:txBody>
          <a:bodyPr/>
          <a:lstStyle>
            <a:lvl1pPr marL="357188" indent="-357188">
              <a:buClr>
                <a:schemeClr val="tx2"/>
              </a:buClr>
              <a:buFont typeface="Arial" panose="020B0604020202020204" pitchFamily="34" charset="0"/>
              <a:buChar char="–"/>
              <a:defRPr/>
            </a:lvl1pPr>
            <a:lvl2pPr marL="808038" indent="-350838">
              <a:buClr>
                <a:schemeClr val="tx2"/>
              </a:buClr>
              <a:buFont typeface="Arial" panose="020B0604020202020204" pitchFamily="34" charset="0"/>
              <a:buChar char="–"/>
              <a:defRPr/>
            </a:lvl2pPr>
            <a:lvl3pPr marL="1166813" indent="-252413">
              <a:buClr>
                <a:schemeClr val="tx2"/>
              </a:buClr>
              <a:buFont typeface="Arial" panose="020B0604020202020204" pitchFamily="34" charset="0"/>
              <a:buChar char="–"/>
              <a:defRPr/>
            </a:lvl3pPr>
            <a:lvl4pPr marL="1612900" indent="-241300">
              <a:buClr>
                <a:schemeClr val="tx2"/>
              </a:buClr>
              <a:buFont typeface="Arial" panose="020B0604020202020204" pitchFamily="34" charset="0"/>
              <a:buChar char="–"/>
              <a:defRPr/>
            </a:lvl4pPr>
            <a:lvl5pPr marL="2057400" indent="-228600">
              <a:buClr>
                <a:schemeClr val="tx2"/>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Content Placeholder 2">
            <a:extLst>
              <a:ext uri="{FF2B5EF4-FFF2-40B4-BE49-F238E27FC236}">
                <a16:creationId xmlns:a16="http://schemas.microsoft.com/office/drawing/2014/main" id="{50135E9E-A112-8EF3-0985-DA78511307A4}"/>
              </a:ext>
            </a:extLst>
          </p:cNvPr>
          <p:cNvSpPr>
            <a:spLocks noGrp="1"/>
          </p:cNvSpPr>
          <p:nvPr>
            <p:ph idx="13"/>
          </p:nvPr>
        </p:nvSpPr>
        <p:spPr>
          <a:xfrm>
            <a:off x="3136801" y="1825625"/>
            <a:ext cx="2520000" cy="4351338"/>
          </a:xfrm>
        </p:spPr>
        <p:txBody>
          <a:bodyPr/>
          <a:lstStyle>
            <a:lvl1pPr marL="357188" indent="-357188">
              <a:buClr>
                <a:schemeClr val="tx2"/>
              </a:buClr>
              <a:buFont typeface="Arial" panose="020B0604020202020204" pitchFamily="34" charset="0"/>
              <a:buChar char="–"/>
              <a:defRPr/>
            </a:lvl1pPr>
            <a:lvl2pPr marL="808038" indent="-350838">
              <a:buClr>
                <a:schemeClr val="tx2"/>
              </a:buClr>
              <a:buFont typeface="Arial" panose="020B0604020202020204" pitchFamily="34" charset="0"/>
              <a:buChar char="–"/>
              <a:defRPr/>
            </a:lvl2pPr>
            <a:lvl3pPr marL="1166813" indent="-252413">
              <a:buClr>
                <a:schemeClr val="tx2"/>
              </a:buClr>
              <a:buFont typeface="Arial" panose="020B0604020202020204" pitchFamily="34" charset="0"/>
              <a:buChar char="–"/>
              <a:defRPr/>
            </a:lvl3pPr>
            <a:lvl4pPr marL="1612900" indent="-241300">
              <a:buClr>
                <a:schemeClr val="tx2"/>
              </a:buClr>
              <a:buFont typeface="Arial" panose="020B0604020202020204" pitchFamily="34" charset="0"/>
              <a:buChar char="–"/>
              <a:defRPr/>
            </a:lvl4pPr>
            <a:lvl5pPr marL="2057400" indent="-228600">
              <a:buClr>
                <a:schemeClr val="tx2"/>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2AFB9B12-F076-D8EB-016A-B777E0AD7AF7}"/>
              </a:ext>
            </a:extLst>
          </p:cNvPr>
          <p:cNvSpPr>
            <a:spLocks noGrp="1"/>
          </p:cNvSpPr>
          <p:nvPr>
            <p:ph idx="14"/>
          </p:nvPr>
        </p:nvSpPr>
        <p:spPr>
          <a:xfrm>
            <a:off x="5802001" y="1825625"/>
            <a:ext cx="2520000" cy="4351338"/>
          </a:xfrm>
        </p:spPr>
        <p:txBody>
          <a:bodyPr/>
          <a:lstStyle>
            <a:lvl1pPr marL="357188" indent="-357188">
              <a:buClr>
                <a:schemeClr val="tx2"/>
              </a:buClr>
              <a:buFont typeface="Arial" panose="020B0604020202020204" pitchFamily="34" charset="0"/>
              <a:buChar char="–"/>
              <a:defRPr/>
            </a:lvl1pPr>
            <a:lvl2pPr marL="808038" indent="-350838">
              <a:buClr>
                <a:schemeClr val="tx2"/>
              </a:buClr>
              <a:buFont typeface="Arial" panose="020B0604020202020204" pitchFamily="34" charset="0"/>
              <a:buChar char="–"/>
              <a:defRPr/>
            </a:lvl2pPr>
            <a:lvl3pPr marL="1166813" indent="-252413">
              <a:buClr>
                <a:schemeClr val="tx2"/>
              </a:buClr>
              <a:buFont typeface="Arial" panose="020B0604020202020204" pitchFamily="34" charset="0"/>
              <a:buChar char="–"/>
              <a:defRPr/>
            </a:lvl3pPr>
            <a:lvl4pPr marL="1612900" indent="-241300">
              <a:buClr>
                <a:schemeClr val="tx2"/>
              </a:buClr>
              <a:buFont typeface="Arial" panose="020B0604020202020204" pitchFamily="34" charset="0"/>
              <a:buChar char="–"/>
              <a:defRPr/>
            </a:lvl4pPr>
            <a:lvl5pPr marL="2057400" indent="-228600">
              <a:buClr>
                <a:schemeClr val="tx2"/>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9" name="Picture 8" descr="A logo with a letter&#10;&#10;Description automatically generated">
            <a:extLst>
              <a:ext uri="{FF2B5EF4-FFF2-40B4-BE49-F238E27FC236}">
                <a16:creationId xmlns:a16="http://schemas.microsoft.com/office/drawing/2014/main" id="{16FE8AF7-83B1-2229-F9BF-432BB178467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671" t="23628" r="59877" b="23543"/>
          <a:stretch/>
        </p:blipFill>
        <p:spPr>
          <a:xfrm>
            <a:off x="11275572" y="6312180"/>
            <a:ext cx="444828" cy="409294"/>
          </a:xfrm>
          <a:prstGeom prst="rect">
            <a:avLst/>
          </a:prstGeom>
        </p:spPr>
      </p:pic>
      <p:pic>
        <p:nvPicPr>
          <p:cNvPr id="11" name="Picture 10">
            <a:extLst>
              <a:ext uri="{FF2B5EF4-FFF2-40B4-BE49-F238E27FC236}">
                <a16:creationId xmlns:a16="http://schemas.microsoft.com/office/drawing/2014/main" id="{CB51005F-8122-C020-A0DC-DF5CC70388B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51278" y="6161642"/>
            <a:ext cx="1424605" cy="710977"/>
          </a:xfrm>
          <a:prstGeom prst="rect">
            <a:avLst/>
          </a:prstGeom>
        </p:spPr>
      </p:pic>
    </p:spTree>
    <p:extLst>
      <p:ext uri="{BB962C8B-B14F-4D97-AF65-F5344CB8AC3E}">
        <p14:creationId xmlns:p14="http://schemas.microsoft.com/office/powerpoint/2010/main" val="4076026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E8DE75B-87CE-5819-B6C8-00F465BDBF56}"/>
              </a:ext>
            </a:extLst>
          </p:cNvPr>
          <p:cNvSpPr>
            <a:spLocks noGrp="1"/>
          </p:cNvSpPr>
          <p:nvPr>
            <p:ph type="title"/>
          </p:nvPr>
        </p:nvSpPr>
        <p:spPr>
          <a:xfrm>
            <a:off x="471600" y="365125"/>
            <a:ext cx="10515600" cy="1325563"/>
          </a:xfrm>
        </p:spPr>
        <p:txBody>
          <a:bodyPr/>
          <a:lstStyle/>
          <a:p>
            <a:r>
              <a:rPr lang="en-US"/>
              <a:t>Click to edit Master title style</a:t>
            </a:r>
            <a:endParaRPr lang="en-GB" dirty="0"/>
          </a:p>
        </p:txBody>
      </p:sp>
      <p:sp>
        <p:nvSpPr>
          <p:cNvPr id="7" name="Footer Placeholder 4">
            <a:extLst>
              <a:ext uri="{FF2B5EF4-FFF2-40B4-BE49-F238E27FC236}">
                <a16:creationId xmlns:a16="http://schemas.microsoft.com/office/drawing/2014/main" id="{CAA1F753-DD42-416A-85F4-3E1B02EEEA34}"/>
              </a:ext>
            </a:extLst>
          </p:cNvPr>
          <p:cNvSpPr>
            <a:spLocks noGrp="1"/>
          </p:cNvSpPr>
          <p:nvPr>
            <p:ph type="ftr" sz="quarter" idx="11"/>
          </p:nvPr>
        </p:nvSpPr>
        <p:spPr>
          <a:xfrm>
            <a:off x="1275224" y="6356349"/>
            <a:ext cx="4114800" cy="365125"/>
          </a:xfrm>
          <a:prstGeom prst="rect">
            <a:avLst/>
          </a:prstGeom>
        </p:spPr>
        <p:txBody>
          <a:bodyPr/>
          <a:lstStyle>
            <a:lvl1pPr algn="l">
              <a:defRPr>
                <a:solidFill>
                  <a:schemeClr val="tx2"/>
                </a:solidFill>
              </a:defRPr>
            </a:lvl1pPr>
          </a:lstStyle>
          <a:p>
            <a:r>
              <a:rPr lang="en-US" dirty="0"/>
              <a:t>Approach Social Work – delivered by Frontline</a:t>
            </a:r>
            <a:endParaRPr lang="en-GB" dirty="0"/>
          </a:p>
        </p:txBody>
      </p:sp>
      <p:sp>
        <p:nvSpPr>
          <p:cNvPr id="8" name="Slide Number Placeholder 5">
            <a:extLst>
              <a:ext uri="{FF2B5EF4-FFF2-40B4-BE49-F238E27FC236}">
                <a16:creationId xmlns:a16="http://schemas.microsoft.com/office/drawing/2014/main" id="{21B43F86-E5B4-7B5E-7496-A2F6971DB4D0}"/>
              </a:ext>
            </a:extLst>
          </p:cNvPr>
          <p:cNvSpPr>
            <a:spLocks noGrp="1"/>
          </p:cNvSpPr>
          <p:nvPr>
            <p:ph type="sldNum" sz="quarter" idx="12"/>
          </p:nvPr>
        </p:nvSpPr>
        <p:spPr>
          <a:xfrm>
            <a:off x="471600" y="6356349"/>
            <a:ext cx="652232" cy="365125"/>
          </a:xfrm>
          <a:prstGeom prst="rect">
            <a:avLst/>
          </a:prstGeom>
        </p:spPr>
        <p:txBody>
          <a:bodyPr/>
          <a:lstStyle>
            <a:lvl1pPr algn="l">
              <a:defRPr>
                <a:solidFill>
                  <a:schemeClr val="tx2"/>
                </a:solidFill>
              </a:defRPr>
            </a:lvl1pPr>
          </a:lstStyle>
          <a:p>
            <a:fld id="{58416063-A843-4BFD-956D-D0BF7B15CCCC}" type="slidenum">
              <a:rPr lang="en-GB" smtClean="0"/>
              <a:pPr/>
              <a:t>‹#›</a:t>
            </a:fld>
            <a:endParaRPr lang="en-GB" dirty="0"/>
          </a:p>
        </p:txBody>
      </p:sp>
      <p:pic>
        <p:nvPicPr>
          <p:cNvPr id="2" name="Picture 1" descr="A logo with a letter&#10;&#10;Description automatically generated">
            <a:extLst>
              <a:ext uri="{FF2B5EF4-FFF2-40B4-BE49-F238E27FC236}">
                <a16:creationId xmlns:a16="http://schemas.microsoft.com/office/drawing/2014/main" id="{D3E133B8-67C0-78DA-D17F-A04EFC51CE8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671" t="23628" r="59877" b="23543"/>
          <a:stretch/>
        </p:blipFill>
        <p:spPr>
          <a:xfrm>
            <a:off x="11275572" y="6312180"/>
            <a:ext cx="444828" cy="409294"/>
          </a:xfrm>
          <a:prstGeom prst="rect">
            <a:avLst/>
          </a:prstGeom>
        </p:spPr>
      </p:pic>
      <p:pic>
        <p:nvPicPr>
          <p:cNvPr id="4" name="Picture 3">
            <a:extLst>
              <a:ext uri="{FF2B5EF4-FFF2-40B4-BE49-F238E27FC236}">
                <a16:creationId xmlns:a16="http://schemas.microsoft.com/office/drawing/2014/main" id="{968D906A-4180-3176-9172-EAC2EE3481E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51278" y="6161642"/>
            <a:ext cx="1424605" cy="710977"/>
          </a:xfrm>
          <a:prstGeom prst="rect">
            <a:avLst/>
          </a:prstGeom>
        </p:spPr>
      </p:pic>
    </p:spTree>
    <p:extLst>
      <p:ext uri="{BB962C8B-B14F-4D97-AF65-F5344CB8AC3E}">
        <p14:creationId xmlns:p14="http://schemas.microsoft.com/office/powerpoint/2010/main" val="2018951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76FE554-AA46-CDCF-1EFD-2EB382E2D50D}"/>
              </a:ext>
            </a:extLst>
          </p:cNvPr>
          <p:cNvSpPr>
            <a:spLocks noGrp="1"/>
          </p:cNvSpPr>
          <p:nvPr>
            <p:ph type="ftr" sz="quarter" idx="11"/>
          </p:nvPr>
        </p:nvSpPr>
        <p:spPr>
          <a:xfrm>
            <a:off x="1275224" y="6356349"/>
            <a:ext cx="4114800" cy="365125"/>
          </a:xfrm>
          <a:prstGeom prst="rect">
            <a:avLst/>
          </a:prstGeom>
        </p:spPr>
        <p:txBody>
          <a:bodyPr/>
          <a:lstStyle>
            <a:lvl1pPr algn="l">
              <a:defRPr>
                <a:solidFill>
                  <a:schemeClr val="tx2"/>
                </a:solidFill>
              </a:defRPr>
            </a:lvl1pPr>
          </a:lstStyle>
          <a:p>
            <a:r>
              <a:rPr lang="en-US" dirty="0"/>
              <a:t>Approach Social Work – delivered by Frontline</a:t>
            </a:r>
            <a:endParaRPr lang="en-GB" dirty="0"/>
          </a:p>
        </p:txBody>
      </p:sp>
      <p:sp>
        <p:nvSpPr>
          <p:cNvPr id="6" name="Slide Number Placeholder 5">
            <a:extLst>
              <a:ext uri="{FF2B5EF4-FFF2-40B4-BE49-F238E27FC236}">
                <a16:creationId xmlns:a16="http://schemas.microsoft.com/office/drawing/2014/main" id="{4F36C49E-C5E4-80EE-0907-7F7020B66F1F}"/>
              </a:ext>
            </a:extLst>
          </p:cNvPr>
          <p:cNvSpPr>
            <a:spLocks noGrp="1"/>
          </p:cNvSpPr>
          <p:nvPr>
            <p:ph type="sldNum" sz="quarter" idx="12"/>
          </p:nvPr>
        </p:nvSpPr>
        <p:spPr>
          <a:xfrm>
            <a:off x="471600" y="6356349"/>
            <a:ext cx="652232" cy="365125"/>
          </a:xfrm>
          <a:prstGeom prst="rect">
            <a:avLst/>
          </a:prstGeom>
        </p:spPr>
        <p:txBody>
          <a:bodyPr/>
          <a:lstStyle>
            <a:lvl1pPr algn="l">
              <a:defRPr>
                <a:solidFill>
                  <a:schemeClr val="tx2"/>
                </a:solidFill>
              </a:defRPr>
            </a:lvl1pPr>
          </a:lstStyle>
          <a:p>
            <a:fld id="{58416063-A843-4BFD-956D-D0BF7B15CCCC}" type="slidenum">
              <a:rPr lang="en-GB" smtClean="0"/>
              <a:pPr/>
              <a:t>‹#›</a:t>
            </a:fld>
            <a:endParaRPr lang="en-GB" dirty="0"/>
          </a:p>
        </p:txBody>
      </p:sp>
      <p:pic>
        <p:nvPicPr>
          <p:cNvPr id="2" name="Picture 1" descr="A logo with a letter&#10;&#10;Description automatically generated">
            <a:extLst>
              <a:ext uri="{FF2B5EF4-FFF2-40B4-BE49-F238E27FC236}">
                <a16:creationId xmlns:a16="http://schemas.microsoft.com/office/drawing/2014/main" id="{DBCE8C23-F27B-DF32-3057-6EF5D664D25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671" t="23628" r="59877" b="23543"/>
          <a:stretch/>
        </p:blipFill>
        <p:spPr>
          <a:xfrm>
            <a:off x="11275572" y="6312180"/>
            <a:ext cx="444828" cy="409294"/>
          </a:xfrm>
          <a:prstGeom prst="rect">
            <a:avLst/>
          </a:prstGeom>
        </p:spPr>
      </p:pic>
      <p:pic>
        <p:nvPicPr>
          <p:cNvPr id="4" name="Picture 3">
            <a:extLst>
              <a:ext uri="{FF2B5EF4-FFF2-40B4-BE49-F238E27FC236}">
                <a16:creationId xmlns:a16="http://schemas.microsoft.com/office/drawing/2014/main" id="{7D78C4C9-4F82-C941-C40C-D13656C9FE5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51278" y="6161642"/>
            <a:ext cx="1424605" cy="710977"/>
          </a:xfrm>
          <a:prstGeom prst="rect">
            <a:avLst/>
          </a:prstGeom>
        </p:spPr>
      </p:pic>
    </p:spTree>
    <p:extLst>
      <p:ext uri="{BB962C8B-B14F-4D97-AF65-F5344CB8AC3E}">
        <p14:creationId xmlns:p14="http://schemas.microsoft.com/office/powerpoint/2010/main" val="2006485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A9ED5F1-B7A7-466F-A002-AEBD354D5085}"/>
              </a:ext>
            </a:extLst>
          </p:cNvPr>
          <p:cNvSpPr/>
          <p:nvPr userDrawn="1"/>
        </p:nvSpPr>
        <p:spPr>
          <a:xfrm>
            <a:off x="6096000" y="0"/>
            <a:ext cx="6096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FC86049D-6ED0-1DC3-F82A-10EF48D1F3AD}"/>
              </a:ext>
            </a:extLst>
          </p:cNvPr>
          <p:cNvSpPr/>
          <p:nvPr userDrawn="1"/>
        </p:nvSpPr>
        <p:spPr>
          <a:xfrm>
            <a:off x="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9887EE2-7B92-6647-E604-564DC2C15D1D}"/>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D1A25F16-5101-BCEB-78B7-56EF06441FAF}"/>
              </a:ext>
            </a:extLst>
          </p:cNvPr>
          <p:cNvSpPr>
            <a:spLocks noGrp="1"/>
          </p:cNvSpPr>
          <p:nvPr>
            <p:ph type="ftr" sz="quarter" idx="10"/>
          </p:nvPr>
        </p:nvSpPr>
        <p:spPr/>
        <p:txBody>
          <a:bodyPr/>
          <a:lstStyle/>
          <a:p>
            <a:r>
              <a:rPr lang="en-US" dirty="0"/>
              <a:t>Approach Social Work – delivered by Frontline</a:t>
            </a:r>
            <a:endParaRPr lang="en-GB" dirty="0"/>
          </a:p>
        </p:txBody>
      </p:sp>
      <p:sp>
        <p:nvSpPr>
          <p:cNvPr id="4" name="Slide Number Placeholder 3">
            <a:extLst>
              <a:ext uri="{FF2B5EF4-FFF2-40B4-BE49-F238E27FC236}">
                <a16:creationId xmlns:a16="http://schemas.microsoft.com/office/drawing/2014/main" id="{AD1727C8-EE73-2082-1458-7AB5BE73B451}"/>
              </a:ext>
            </a:extLst>
          </p:cNvPr>
          <p:cNvSpPr>
            <a:spLocks noGrp="1"/>
          </p:cNvSpPr>
          <p:nvPr>
            <p:ph type="sldNum" sz="quarter" idx="11"/>
          </p:nvPr>
        </p:nvSpPr>
        <p:spPr/>
        <p:txBody>
          <a:bodyPr/>
          <a:lstStyle/>
          <a:p>
            <a:fld id="{58416063-A843-4BFD-956D-D0BF7B15CCCC}" type="slidenum">
              <a:rPr lang="en-GB" smtClean="0"/>
              <a:pPr/>
              <a:t>‹#›</a:t>
            </a:fld>
            <a:endParaRPr lang="en-GB"/>
          </a:p>
        </p:txBody>
      </p:sp>
      <p:sp>
        <p:nvSpPr>
          <p:cNvPr id="6" name="Picture Placeholder 5">
            <a:extLst>
              <a:ext uri="{FF2B5EF4-FFF2-40B4-BE49-F238E27FC236}">
                <a16:creationId xmlns:a16="http://schemas.microsoft.com/office/drawing/2014/main" id="{56CB7E08-8183-20A7-B4F1-F8736ABA0B21}"/>
              </a:ext>
            </a:extLst>
          </p:cNvPr>
          <p:cNvSpPr>
            <a:spLocks noGrp="1"/>
          </p:cNvSpPr>
          <p:nvPr>
            <p:ph type="pic" sz="quarter" idx="12"/>
          </p:nvPr>
        </p:nvSpPr>
        <p:spPr>
          <a:xfrm>
            <a:off x="471600" y="1821600"/>
            <a:ext cx="5624400" cy="4352400"/>
          </a:xfrm>
        </p:spPr>
        <p:txBody>
          <a:bodyPr/>
          <a:lstStyle/>
          <a:p>
            <a:endParaRPr lang="en-GB" dirty="0"/>
          </a:p>
        </p:txBody>
      </p:sp>
      <p:sp>
        <p:nvSpPr>
          <p:cNvPr id="11" name="Text Placeholder 10">
            <a:extLst>
              <a:ext uri="{FF2B5EF4-FFF2-40B4-BE49-F238E27FC236}">
                <a16:creationId xmlns:a16="http://schemas.microsoft.com/office/drawing/2014/main" id="{D79D2968-3396-F48D-A470-6C01CE57E1FB}"/>
              </a:ext>
            </a:extLst>
          </p:cNvPr>
          <p:cNvSpPr>
            <a:spLocks noGrp="1"/>
          </p:cNvSpPr>
          <p:nvPr>
            <p:ph type="body" sz="quarter" idx="13" hasCustomPrompt="1"/>
          </p:nvPr>
        </p:nvSpPr>
        <p:spPr>
          <a:xfrm>
            <a:off x="6096000" y="1820863"/>
            <a:ext cx="4891088" cy="3753885"/>
          </a:xfrm>
        </p:spPr>
        <p:txBody>
          <a:bodyPr/>
          <a:lstStyle>
            <a:lvl1pPr>
              <a:defRPr/>
            </a:lvl1pPr>
          </a:lstStyle>
          <a:p>
            <a:pPr lvl="0"/>
            <a:r>
              <a:rPr lang="en-US" dirty="0"/>
              <a:t>Click to add text. To make sure the large quotation mark to the left appears, click on it and retype the quotation mark.</a:t>
            </a:r>
          </a:p>
        </p:txBody>
      </p:sp>
      <p:sp>
        <p:nvSpPr>
          <p:cNvPr id="14" name="Text Placeholder 13">
            <a:extLst>
              <a:ext uri="{FF2B5EF4-FFF2-40B4-BE49-F238E27FC236}">
                <a16:creationId xmlns:a16="http://schemas.microsoft.com/office/drawing/2014/main" id="{70701D58-E896-3632-353C-BF50FD6BAFCF}"/>
              </a:ext>
            </a:extLst>
          </p:cNvPr>
          <p:cNvSpPr>
            <a:spLocks noGrp="1"/>
          </p:cNvSpPr>
          <p:nvPr>
            <p:ph type="body" sz="quarter" idx="14"/>
          </p:nvPr>
        </p:nvSpPr>
        <p:spPr>
          <a:xfrm>
            <a:off x="6096000" y="5588000"/>
            <a:ext cx="4891088" cy="585788"/>
          </a:xfrm>
        </p:spPr>
        <p:txBody>
          <a:bodyPr>
            <a:noAutofit/>
          </a:bodyPr>
          <a:lstStyle>
            <a:lvl1pPr>
              <a:defRPr sz="2400" b="1">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Text Placeholder 15">
            <a:extLst>
              <a:ext uri="{FF2B5EF4-FFF2-40B4-BE49-F238E27FC236}">
                <a16:creationId xmlns:a16="http://schemas.microsoft.com/office/drawing/2014/main" id="{E7A47FA3-C224-74D6-6042-5C4E6468478F}"/>
              </a:ext>
            </a:extLst>
          </p:cNvPr>
          <p:cNvSpPr>
            <a:spLocks noGrp="1"/>
          </p:cNvSpPr>
          <p:nvPr>
            <p:ph type="body" sz="quarter" idx="15" hasCustomPrompt="1"/>
          </p:nvPr>
        </p:nvSpPr>
        <p:spPr>
          <a:xfrm>
            <a:off x="5389201" y="1807612"/>
            <a:ext cx="706800" cy="697050"/>
          </a:xfrm>
        </p:spPr>
        <p:txBody>
          <a:bodyPr>
            <a:normAutofit/>
          </a:bodyPr>
          <a:lstStyle>
            <a:lvl1pPr>
              <a:defRPr sz="115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9600" dirty="0">
                <a:latin typeface="Georgia" panose="02040502050405020303" pitchFamily="18" charset="0"/>
              </a:rPr>
              <a:t>“</a:t>
            </a:r>
            <a:endParaRPr lang="en-GB" sz="9600" dirty="0">
              <a:latin typeface="Georgia" panose="02040502050405020303" pitchFamily="18" charset="0"/>
            </a:endParaRPr>
          </a:p>
        </p:txBody>
      </p:sp>
      <p:pic>
        <p:nvPicPr>
          <p:cNvPr id="5" name="Picture 4" descr="A logo with a letter&#10;&#10;Description automatically generated">
            <a:extLst>
              <a:ext uri="{FF2B5EF4-FFF2-40B4-BE49-F238E27FC236}">
                <a16:creationId xmlns:a16="http://schemas.microsoft.com/office/drawing/2014/main" id="{8ED7BBF6-8541-2FDE-4134-B75DF4B34F1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671" t="23628" r="59877" b="23543"/>
          <a:stretch/>
        </p:blipFill>
        <p:spPr>
          <a:xfrm>
            <a:off x="11275572" y="6312180"/>
            <a:ext cx="444828" cy="409294"/>
          </a:xfrm>
          <a:prstGeom prst="rect">
            <a:avLst/>
          </a:prstGeom>
        </p:spPr>
      </p:pic>
      <p:pic>
        <p:nvPicPr>
          <p:cNvPr id="8" name="Picture 7">
            <a:extLst>
              <a:ext uri="{FF2B5EF4-FFF2-40B4-BE49-F238E27FC236}">
                <a16:creationId xmlns:a16="http://schemas.microsoft.com/office/drawing/2014/main" id="{EBAC6B74-883B-C539-821A-6FE77E02FF1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51278" y="6161642"/>
            <a:ext cx="1424605" cy="710977"/>
          </a:xfrm>
          <a:prstGeom prst="rect">
            <a:avLst/>
          </a:prstGeom>
        </p:spPr>
      </p:pic>
    </p:spTree>
    <p:extLst>
      <p:ext uri="{BB962C8B-B14F-4D97-AF65-F5344CB8AC3E}">
        <p14:creationId xmlns:p14="http://schemas.microsoft.com/office/powerpoint/2010/main" val="1714459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A9ED5F1-B7A7-466F-A002-AEBD354D5085}"/>
              </a:ext>
            </a:extLst>
          </p:cNvPr>
          <p:cNvSpPr/>
          <p:nvPr userDrawn="1"/>
        </p:nvSpPr>
        <p:spPr>
          <a:xfrm>
            <a:off x="6096000" y="0"/>
            <a:ext cx="6096000"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FC86049D-6ED0-1DC3-F82A-10EF48D1F3AD}"/>
              </a:ext>
            </a:extLst>
          </p:cNvPr>
          <p:cNvSpPr>
            <a:spLocks noGrp="1" noRot="1" noMove="1" noResize="1" noEditPoints="1" noAdjustHandles="1" noChangeArrowheads="1" noChangeShapeType="1"/>
          </p:cNvSpPr>
          <p:nvPr userDrawn="1"/>
        </p:nvSpPr>
        <p:spPr>
          <a:xfrm>
            <a:off x="0" y="0"/>
            <a:ext cx="6096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9887EE2-7B92-6647-E604-564DC2C15D1D}"/>
              </a:ext>
            </a:extLst>
          </p:cNvPr>
          <p:cNvSpPr>
            <a:spLocks noGrp="1"/>
          </p:cNvSpPr>
          <p:nvPr>
            <p:ph type="title"/>
          </p:nvPr>
        </p:nvSpPr>
        <p:spPr/>
        <p:txBody>
          <a:bodyPr/>
          <a:lstStyle>
            <a:lvl1pPr>
              <a:defRPr>
                <a:solidFill>
                  <a:schemeClr val="bg2"/>
                </a:solidFill>
              </a:defRPr>
            </a:lvl1pPr>
          </a:lstStyle>
          <a:p>
            <a:r>
              <a:rPr lang="en-US" dirty="0"/>
              <a:t>Click to edit Master title style</a:t>
            </a:r>
            <a:endParaRPr lang="en-GB" dirty="0"/>
          </a:p>
        </p:txBody>
      </p:sp>
      <p:sp>
        <p:nvSpPr>
          <p:cNvPr id="3" name="Footer Placeholder 2">
            <a:extLst>
              <a:ext uri="{FF2B5EF4-FFF2-40B4-BE49-F238E27FC236}">
                <a16:creationId xmlns:a16="http://schemas.microsoft.com/office/drawing/2014/main" id="{D1A25F16-5101-BCEB-78B7-56EF06441FAF}"/>
              </a:ext>
            </a:extLst>
          </p:cNvPr>
          <p:cNvSpPr>
            <a:spLocks noGrp="1"/>
          </p:cNvSpPr>
          <p:nvPr>
            <p:ph type="ftr" sz="quarter" idx="10"/>
          </p:nvPr>
        </p:nvSpPr>
        <p:spPr/>
        <p:txBody>
          <a:bodyPr/>
          <a:lstStyle>
            <a:lvl1pPr>
              <a:defRPr>
                <a:solidFill>
                  <a:schemeClr val="bg1"/>
                </a:solidFill>
              </a:defRPr>
            </a:lvl1pPr>
          </a:lstStyle>
          <a:p>
            <a:r>
              <a:rPr lang="en-US"/>
              <a:t>Approach Social Work – delivered by Frontline</a:t>
            </a:r>
            <a:endParaRPr lang="en-GB" dirty="0"/>
          </a:p>
        </p:txBody>
      </p:sp>
      <p:sp>
        <p:nvSpPr>
          <p:cNvPr id="4" name="Slide Number Placeholder 3">
            <a:extLst>
              <a:ext uri="{FF2B5EF4-FFF2-40B4-BE49-F238E27FC236}">
                <a16:creationId xmlns:a16="http://schemas.microsoft.com/office/drawing/2014/main" id="{AD1727C8-EE73-2082-1458-7AB5BE73B451}"/>
              </a:ext>
            </a:extLst>
          </p:cNvPr>
          <p:cNvSpPr>
            <a:spLocks noGrp="1"/>
          </p:cNvSpPr>
          <p:nvPr>
            <p:ph type="sldNum" sz="quarter" idx="11"/>
          </p:nvPr>
        </p:nvSpPr>
        <p:spPr/>
        <p:txBody>
          <a:bodyPr/>
          <a:lstStyle>
            <a:lvl1pPr>
              <a:defRPr>
                <a:solidFill>
                  <a:schemeClr val="bg1"/>
                </a:solidFill>
              </a:defRPr>
            </a:lvl1pPr>
          </a:lstStyle>
          <a:p>
            <a:fld id="{58416063-A843-4BFD-956D-D0BF7B15CCCC}" type="slidenum">
              <a:rPr lang="en-GB" smtClean="0"/>
              <a:pPr/>
              <a:t>‹#›</a:t>
            </a:fld>
            <a:endParaRPr lang="en-GB"/>
          </a:p>
        </p:txBody>
      </p:sp>
      <p:sp>
        <p:nvSpPr>
          <p:cNvPr id="6" name="Picture Placeholder 5">
            <a:extLst>
              <a:ext uri="{FF2B5EF4-FFF2-40B4-BE49-F238E27FC236}">
                <a16:creationId xmlns:a16="http://schemas.microsoft.com/office/drawing/2014/main" id="{56CB7E08-8183-20A7-B4F1-F8736ABA0B21}"/>
              </a:ext>
            </a:extLst>
          </p:cNvPr>
          <p:cNvSpPr>
            <a:spLocks noGrp="1"/>
          </p:cNvSpPr>
          <p:nvPr>
            <p:ph type="pic" sz="quarter" idx="12"/>
          </p:nvPr>
        </p:nvSpPr>
        <p:spPr>
          <a:xfrm>
            <a:off x="471600" y="1821600"/>
            <a:ext cx="5624400" cy="4352400"/>
          </a:xfrm>
        </p:spPr>
        <p:txBody>
          <a:bodyPr/>
          <a:lstStyle/>
          <a:p>
            <a:endParaRPr lang="en-GB" dirty="0"/>
          </a:p>
        </p:txBody>
      </p:sp>
      <p:sp>
        <p:nvSpPr>
          <p:cNvPr id="11" name="Text Placeholder 10">
            <a:extLst>
              <a:ext uri="{FF2B5EF4-FFF2-40B4-BE49-F238E27FC236}">
                <a16:creationId xmlns:a16="http://schemas.microsoft.com/office/drawing/2014/main" id="{D79D2968-3396-F48D-A470-6C01CE57E1FB}"/>
              </a:ext>
            </a:extLst>
          </p:cNvPr>
          <p:cNvSpPr>
            <a:spLocks noGrp="1"/>
          </p:cNvSpPr>
          <p:nvPr>
            <p:ph type="body" sz="quarter" idx="13" hasCustomPrompt="1"/>
          </p:nvPr>
        </p:nvSpPr>
        <p:spPr>
          <a:xfrm>
            <a:off x="6096000" y="1820863"/>
            <a:ext cx="4891088" cy="3753885"/>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add text. To make sure the large quotation mark to the left appears, click on it and retype the quotation mark.</a:t>
            </a:r>
          </a:p>
        </p:txBody>
      </p:sp>
      <p:sp>
        <p:nvSpPr>
          <p:cNvPr id="14" name="Text Placeholder 13">
            <a:extLst>
              <a:ext uri="{FF2B5EF4-FFF2-40B4-BE49-F238E27FC236}">
                <a16:creationId xmlns:a16="http://schemas.microsoft.com/office/drawing/2014/main" id="{70701D58-E896-3632-353C-BF50FD6BAFCF}"/>
              </a:ext>
            </a:extLst>
          </p:cNvPr>
          <p:cNvSpPr>
            <a:spLocks noGrp="1"/>
          </p:cNvSpPr>
          <p:nvPr>
            <p:ph type="body" sz="quarter" idx="14"/>
          </p:nvPr>
        </p:nvSpPr>
        <p:spPr>
          <a:xfrm>
            <a:off x="6096000" y="5588000"/>
            <a:ext cx="4891088" cy="585788"/>
          </a:xfrm>
        </p:spPr>
        <p:txBody>
          <a:bodyPr>
            <a:noAutofit/>
          </a:bodyPr>
          <a:lstStyle>
            <a:lvl1pPr>
              <a:defRPr sz="2400" b="1">
                <a:solidFill>
                  <a:schemeClr val="bg2"/>
                </a:solidFill>
                <a:latin typeface="+mn-lt"/>
              </a:defRPr>
            </a:lvl1pPr>
            <a:lvl2pPr>
              <a:defRPr sz="2000">
                <a:solidFill>
                  <a:schemeClr val="bg2"/>
                </a:solidFill>
                <a:latin typeface="+mn-lt"/>
              </a:defRPr>
            </a:lvl2pPr>
            <a:lvl3pPr>
              <a:defRPr sz="1800">
                <a:solidFill>
                  <a:schemeClr val="bg2"/>
                </a:solidFill>
                <a:latin typeface="+mn-lt"/>
              </a:defRPr>
            </a:lvl3pPr>
            <a:lvl4pPr>
              <a:defRPr sz="1600">
                <a:solidFill>
                  <a:schemeClr val="bg2"/>
                </a:solidFill>
                <a:latin typeface="+mn-lt"/>
              </a:defRPr>
            </a:lvl4pPr>
            <a:lvl5pPr>
              <a:defRPr sz="1600">
                <a:solidFill>
                  <a:schemeClr val="bg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Text Placeholder 15">
            <a:extLst>
              <a:ext uri="{FF2B5EF4-FFF2-40B4-BE49-F238E27FC236}">
                <a16:creationId xmlns:a16="http://schemas.microsoft.com/office/drawing/2014/main" id="{E7A47FA3-C224-74D6-6042-5C4E6468478F}"/>
              </a:ext>
            </a:extLst>
          </p:cNvPr>
          <p:cNvSpPr>
            <a:spLocks noGrp="1"/>
          </p:cNvSpPr>
          <p:nvPr>
            <p:ph type="body" sz="quarter" idx="15" hasCustomPrompt="1"/>
          </p:nvPr>
        </p:nvSpPr>
        <p:spPr>
          <a:xfrm>
            <a:off x="5389201" y="1807612"/>
            <a:ext cx="706800" cy="697050"/>
          </a:xfrm>
        </p:spPr>
        <p:txBody>
          <a:bodyPr>
            <a:normAutofit/>
          </a:bodyPr>
          <a:lstStyle>
            <a:lvl1pPr>
              <a:defRPr sz="11500">
                <a:solidFill>
                  <a:schemeClr val="bg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9600" dirty="0">
                <a:latin typeface="Georgia" panose="02040502050405020303" pitchFamily="18" charset="0"/>
              </a:rPr>
              <a:t>“</a:t>
            </a:r>
            <a:endParaRPr lang="en-GB" sz="9600" dirty="0">
              <a:latin typeface="Georgia" panose="02040502050405020303" pitchFamily="18" charset="0"/>
            </a:endParaRPr>
          </a:p>
        </p:txBody>
      </p:sp>
      <p:pic>
        <p:nvPicPr>
          <p:cNvPr id="5" name="Picture 4">
            <a:extLst>
              <a:ext uri="{FF2B5EF4-FFF2-40B4-BE49-F238E27FC236}">
                <a16:creationId xmlns:a16="http://schemas.microsoft.com/office/drawing/2014/main" id="{8F272D8E-65B0-75C5-FA5A-3F22C9026AB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955" t="22142" r="59923" b="23780"/>
          <a:stretch/>
        </p:blipFill>
        <p:spPr>
          <a:xfrm>
            <a:off x="11275572" y="6312180"/>
            <a:ext cx="444828" cy="409294"/>
          </a:xfrm>
          <a:prstGeom prst="rect">
            <a:avLst/>
          </a:prstGeom>
        </p:spPr>
      </p:pic>
      <p:pic>
        <p:nvPicPr>
          <p:cNvPr id="8" name="Picture 7">
            <a:extLst>
              <a:ext uri="{FF2B5EF4-FFF2-40B4-BE49-F238E27FC236}">
                <a16:creationId xmlns:a16="http://schemas.microsoft.com/office/drawing/2014/main" id="{98B2C77E-25CE-517F-19D8-5FA9E47D17B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51279" y="6161642"/>
            <a:ext cx="1424603" cy="710977"/>
          </a:xfrm>
          <a:prstGeom prst="rect">
            <a:avLst/>
          </a:prstGeom>
        </p:spPr>
      </p:pic>
    </p:spTree>
    <p:extLst>
      <p:ext uri="{BB962C8B-B14F-4D97-AF65-F5344CB8AC3E}">
        <p14:creationId xmlns:p14="http://schemas.microsoft.com/office/powerpoint/2010/main" val="3439803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49F010-50F0-F2DB-5D8C-52034C7AF8E4}"/>
              </a:ext>
            </a:extLst>
          </p:cNvPr>
          <p:cNvSpPr>
            <a:spLocks noGrp="1"/>
          </p:cNvSpPr>
          <p:nvPr>
            <p:ph type="title"/>
          </p:nvPr>
        </p:nvSpPr>
        <p:spPr>
          <a:xfrm>
            <a:off x="471600" y="360708"/>
            <a:ext cx="105156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0C060DCE-B434-B56A-37EE-F530D339E6D7}"/>
              </a:ext>
            </a:extLst>
          </p:cNvPr>
          <p:cNvSpPr>
            <a:spLocks noGrp="1"/>
          </p:cNvSpPr>
          <p:nvPr>
            <p:ph type="body" idx="1"/>
          </p:nvPr>
        </p:nvSpPr>
        <p:spPr>
          <a:xfrm>
            <a:off x="471600" y="1821208"/>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Footer Placeholder 4">
            <a:extLst>
              <a:ext uri="{FF2B5EF4-FFF2-40B4-BE49-F238E27FC236}">
                <a16:creationId xmlns:a16="http://schemas.microsoft.com/office/drawing/2014/main" id="{C0E0AC8A-ABC0-AA08-3A74-B9B860DA9AF3}"/>
              </a:ext>
            </a:extLst>
          </p:cNvPr>
          <p:cNvSpPr>
            <a:spLocks noGrp="1"/>
          </p:cNvSpPr>
          <p:nvPr>
            <p:ph type="ftr" sz="quarter" idx="3"/>
          </p:nvPr>
        </p:nvSpPr>
        <p:spPr>
          <a:xfrm>
            <a:off x="1274400" y="6356350"/>
            <a:ext cx="4114800" cy="365125"/>
          </a:xfrm>
          <a:prstGeom prst="rect">
            <a:avLst/>
          </a:prstGeom>
        </p:spPr>
        <p:txBody>
          <a:bodyPr vert="horz" lIns="91440" tIns="45720" rIns="91440" bIns="45720" rtlCol="0" anchor="ctr"/>
          <a:lstStyle>
            <a:lvl1pPr algn="l">
              <a:defRPr sz="1200">
                <a:solidFill>
                  <a:schemeClr val="tx2"/>
                </a:solidFill>
                <a:latin typeface="Arial" panose="020B0604020202020204" pitchFamily="34" charset="0"/>
                <a:cs typeface="Arial" panose="020B0604020202020204" pitchFamily="34" charset="0"/>
              </a:defRPr>
            </a:lvl1pPr>
          </a:lstStyle>
          <a:p>
            <a:r>
              <a:rPr lang="en-US"/>
              <a:t>Approach Social Work – delivered by Frontline</a:t>
            </a:r>
            <a:endParaRPr lang="en-GB" dirty="0"/>
          </a:p>
        </p:txBody>
      </p:sp>
      <p:sp>
        <p:nvSpPr>
          <p:cNvPr id="6" name="Slide Number Placeholder 5">
            <a:extLst>
              <a:ext uri="{FF2B5EF4-FFF2-40B4-BE49-F238E27FC236}">
                <a16:creationId xmlns:a16="http://schemas.microsoft.com/office/drawing/2014/main" id="{D94F7CCA-DF74-767A-5937-B7987C73A35A}"/>
              </a:ext>
            </a:extLst>
          </p:cNvPr>
          <p:cNvSpPr>
            <a:spLocks noGrp="1"/>
          </p:cNvSpPr>
          <p:nvPr>
            <p:ph type="sldNum" sz="quarter" idx="4"/>
          </p:nvPr>
        </p:nvSpPr>
        <p:spPr>
          <a:xfrm>
            <a:off x="471600" y="6356350"/>
            <a:ext cx="651600" cy="365125"/>
          </a:xfrm>
          <a:prstGeom prst="rect">
            <a:avLst/>
          </a:prstGeom>
        </p:spPr>
        <p:txBody>
          <a:bodyPr vert="horz" lIns="91440" tIns="45720" rIns="91440" bIns="45720" rtlCol="0" anchor="ctr"/>
          <a:lstStyle>
            <a:lvl1pPr algn="l">
              <a:defRPr sz="1200">
                <a:solidFill>
                  <a:schemeClr val="tx2"/>
                </a:solidFill>
                <a:latin typeface="Arial" panose="020B0604020202020204" pitchFamily="34" charset="0"/>
                <a:cs typeface="Arial" panose="020B0604020202020204" pitchFamily="34" charset="0"/>
              </a:defRPr>
            </a:lvl1pPr>
          </a:lstStyle>
          <a:p>
            <a:fld id="{58416063-A843-4BFD-956D-D0BF7B15CCCC}" type="slidenum">
              <a:rPr lang="en-GB" smtClean="0"/>
              <a:pPr/>
              <a:t>‹#›</a:t>
            </a:fld>
            <a:endParaRPr lang="en-GB"/>
          </a:p>
        </p:txBody>
      </p:sp>
    </p:spTree>
    <p:extLst>
      <p:ext uri="{BB962C8B-B14F-4D97-AF65-F5344CB8AC3E}">
        <p14:creationId xmlns:p14="http://schemas.microsoft.com/office/powerpoint/2010/main" val="2000389966"/>
      </p:ext>
    </p:extLst>
  </p:cSld>
  <p:clrMap bg1="lt1" tx1="dk1" bg2="lt2" tx2="dk2" accent1="accent1" accent2="accent2" accent3="accent3" accent4="accent4" accent5="accent5" accent6="accent6" hlink="hlink" folHlink="folHlink"/>
  <p:sldLayoutIdLst>
    <p:sldLayoutId id="2147483664" r:id="rId1"/>
    <p:sldLayoutId id="2147483649" r:id="rId2"/>
    <p:sldLayoutId id="2147483670" r:id="rId3"/>
    <p:sldLayoutId id="2147483651" r:id="rId4"/>
    <p:sldLayoutId id="2147483669" r:id="rId5"/>
    <p:sldLayoutId id="2147483650" r:id="rId6"/>
    <p:sldLayoutId id="2147483660" r:id="rId7"/>
    <p:sldLayoutId id="2147483665" r:id="rId8"/>
    <p:sldLayoutId id="2147483666" r:id="rId9"/>
    <p:sldLayoutId id="2147483667" r:id="rId10"/>
    <p:sldLayoutId id="2147483654" r:id="rId11"/>
    <p:sldLayoutId id="2147483655" r:id="rId12"/>
  </p:sldLayoutIdLst>
  <p:hf hdr="0" dt="0"/>
  <p:txStyles>
    <p:title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spcAft>
          <a:spcPts val="1000"/>
        </a:spcAft>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5FE6F36B-5FAD-C7BC-E4A8-8EF329961796}"/>
              </a:ext>
            </a:extLst>
          </p:cNvPr>
          <p:cNvSpPr>
            <a:spLocks noGrp="1"/>
          </p:cNvSpPr>
          <p:nvPr>
            <p:ph type="title"/>
          </p:nvPr>
        </p:nvSpPr>
        <p:spPr>
          <a:xfrm>
            <a:off x="471600" y="360708"/>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8" name="Text Placeholder 2">
            <a:extLst>
              <a:ext uri="{FF2B5EF4-FFF2-40B4-BE49-F238E27FC236}">
                <a16:creationId xmlns:a16="http://schemas.microsoft.com/office/drawing/2014/main" id="{7AA29214-1D7F-08AE-3001-71A7A8B62F86}"/>
              </a:ext>
            </a:extLst>
          </p:cNvPr>
          <p:cNvSpPr>
            <a:spLocks noGrp="1"/>
          </p:cNvSpPr>
          <p:nvPr>
            <p:ph type="body" idx="1"/>
          </p:nvPr>
        </p:nvSpPr>
        <p:spPr>
          <a:xfrm>
            <a:off x="471600" y="1821208"/>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Footer Placeholder 4">
            <a:extLst>
              <a:ext uri="{FF2B5EF4-FFF2-40B4-BE49-F238E27FC236}">
                <a16:creationId xmlns:a16="http://schemas.microsoft.com/office/drawing/2014/main" id="{21265C10-8188-7658-51C8-D7DBEDBE2CE4}"/>
              </a:ext>
            </a:extLst>
          </p:cNvPr>
          <p:cNvSpPr>
            <a:spLocks noGrp="1"/>
          </p:cNvSpPr>
          <p:nvPr>
            <p:ph type="ftr" sz="quarter" idx="3"/>
          </p:nvPr>
        </p:nvSpPr>
        <p:spPr>
          <a:xfrm>
            <a:off x="1274400" y="6356350"/>
            <a:ext cx="4114800" cy="365125"/>
          </a:xfrm>
          <a:prstGeom prst="rect">
            <a:avLst/>
          </a:prstGeom>
        </p:spPr>
        <p:txBody>
          <a:bodyPr vert="horz" lIns="91440" tIns="45720" rIns="91440" bIns="45720" rtlCol="0" anchor="ctr"/>
          <a:lstStyle>
            <a:lvl1pPr algn="l">
              <a:defRPr sz="1200">
                <a:solidFill>
                  <a:schemeClr val="tx2"/>
                </a:solidFill>
                <a:latin typeface="Arial" panose="020B0604020202020204" pitchFamily="34" charset="0"/>
                <a:cs typeface="Arial" panose="020B0604020202020204" pitchFamily="34" charset="0"/>
              </a:defRPr>
            </a:lvl1pPr>
          </a:lstStyle>
          <a:p>
            <a:r>
              <a:rPr lang="en-US"/>
              <a:t>Approach Social Work – delivered by Frontline</a:t>
            </a:r>
            <a:endParaRPr lang="en-GB" dirty="0"/>
          </a:p>
        </p:txBody>
      </p:sp>
      <p:sp>
        <p:nvSpPr>
          <p:cNvPr id="10" name="Slide Number Placeholder 5">
            <a:extLst>
              <a:ext uri="{FF2B5EF4-FFF2-40B4-BE49-F238E27FC236}">
                <a16:creationId xmlns:a16="http://schemas.microsoft.com/office/drawing/2014/main" id="{1AA70AA9-6BD5-EF09-5AF5-3F4B6B301707}"/>
              </a:ext>
            </a:extLst>
          </p:cNvPr>
          <p:cNvSpPr>
            <a:spLocks noGrp="1"/>
          </p:cNvSpPr>
          <p:nvPr>
            <p:ph type="sldNum" sz="quarter" idx="4"/>
          </p:nvPr>
        </p:nvSpPr>
        <p:spPr>
          <a:xfrm>
            <a:off x="471600" y="6356350"/>
            <a:ext cx="651600" cy="365125"/>
          </a:xfrm>
          <a:prstGeom prst="rect">
            <a:avLst/>
          </a:prstGeom>
        </p:spPr>
        <p:txBody>
          <a:bodyPr vert="horz" lIns="91440" tIns="45720" rIns="91440" bIns="45720" rtlCol="0" anchor="ctr"/>
          <a:lstStyle>
            <a:lvl1pPr algn="l">
              <a:defRPr sz="1200">
                <a:solidFill>
                  <a:schemeClr val="tx2"/>
                </a:solidFill>
                <a:latin typeface="Arial" panose="020B0604020202020204" pitchFamily="34" charset="0"/>
                <a:cs typeface="Arial" panose="020B0604020202020204" pitchFamily="34" charset="0"/>
              </a:defRPr>
            </a:lvl1pPr>
          </a:lstStyle>
          <a:p>
            <a:fld id="{58416063-A843-4BFD-956D-D0BF7B15CCCC}" type="slidenum">
              <a:rPr lang="en-GB" smtClean="0"/>
              <a:pPr/>
              <a:t>‹#›</a:t>
            </a:fld>
            <a:endParaRPr lang="en-GB" dirty="0"/>
          </a:p>
        </p:txBody>
      </p:sp>
    </p:spTree>
    <p:extLst>
      <p:ext uri="{BB962C8B-B14F-4D97-AF65-F5344CB8AC3E}">
        <p14:creationId xmlns:p14="http://schemas.microsoft.com/office/powerpoint/2010/main" val="2924480344"/>
      </p:ext>
    </p:extLst>
  </p:cSld>
  <p:clrMap bg1="lt1" tx1="dk1" bg2="lt2" tx2="dk2" accent1="accent1" accent2="accent2" accent3="accent3" accent4="accent4" accent5="accent5" accent6="accent6" hlink="hlink" folHlink="folHlink"/>
  <p:sldLayoutIdLst>
    <p:sldLayoutId id="2147483662" r:id="rId1"/>
    <p:sldLayoutId id="2147483663" r:id="rId2"/>
  </p:sldLayoutIdLst>
  <p:hf hdr="0" dt="0"/>
  <p:txStyles>
    <p:title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2"/>
          </a:solidFill>
          <a:latin typeface="Georgia" panose="02040502050405020303" pitchFamily="18"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2"/>
          </a:solidFill>
          <a:latin typeface="Georgia" panose="02040502050405020303" pitchFamily="18"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2"/>
          </a:solidFill>
          <a:latin typeface="Georgia" panose="02040502050405020303" pitchFamily="18"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Georgia" panose="02040502050405020303" pitchFamily="18"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hyperlink" Target="mailto:disability@lancaster.ac.uk" TargetMode="Externa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68750-99B0-FE42-F9BC-D08F80E30A6F}"/>
              </a:ext>
            </a:extLst>
          </p:cNvPr>
          <p:cNvSpPr>
            <a:spLocks noGrp="1"/>
          </p:cNvSpPr>
          <p:nvPr>
            <p:ph type="title"/>
          </p:nvPr>
        </p:nvSpPr>
        <p:spPr>
          <a:xfrm>
            <a:off x="179614" y="365125"/>
            <a:ext cx="11620500" cy="1325563"/>
          </a:xfrm>
        </p:spPr>
        <p:txBody>
          <a:bodyPr/>
          <a:lstStyle/>
          <a:p>
            <a:r>
              <a:rPr lang="en-GB" dirty="0">
                <a:latin typeface="Arial"/>
                <a:cs typeface="Arial"/>
              </a:rPr>
              <a:t>What support is available to participants?</a:t>
            </a:r>
          </a:p>
        </p:txBody>
      </p:sp>
      <p:sp>
        <p:nvSpPr>
          <p:cNvPr id="3" name="Footer Placeholder 2">
            <a:extLst>
              <a:ext uri="{FF2B5EF4-FFF2-40B4-BE49-F238E27FC236}">
                <a16:creationId xmlns:a16="http://schemas.microsoft.com/office/drawing/2014/main" id="{55E0D073-74F3-8C80-E231-3E0598163CEB}"/>
              </a:ext>
            </a:extLst>
          </p:cNvPr>
          <p:cNvSpPr>
            <a:spLocks noGrp="1"/>
          </p:cNvSpPr>
          <p:nvPr>
            <p:ph type="ftr" sz="quarter" idx="11"/>
          </p:nvPr>
        </p:nvSpPr>
        <p:spPr/>
        <p:txBody>
          <a:bodyPr/>
          <a:lstStyle/>
          <a:p>
            <a:r>
              <a:rPr lang="en-US"/>
              <a:t>Approach Social Work – delivered by Frontline</a:t>
            </a:r>
            <a:endParaRPr lang="en-GB" dirty="0"/>
          </a:p>
        </p:txBody>
      </p:sp>
      <p:sp>
        <p:nvSpPr>
          <p:cNvPr id="4" name="Slide Number Placeholder 3">
            <a:extLst>
              <a:ext uri="{FF2B5EF4-FFF2-40B4-BE49-F238E27FC236}">
                <a16:creationId xmlns:a16="http://schemas.microsoft.com/office/drawing/2014/main" id="{F7FD4016-AF9E-FD9A-C0EF-D3A75FCDB232}"/>
              </a:ext>
            </a:extLst>
          </p:cNvPr>
          <p:cNvSpPr>
            <a:spLocks noGrp="1"/>
          </p:cNvSpPr>
          <p:nvPr>
            <p:ph type="sldNum" sz="quarter" idx="12"/>
          </p:nvPr>
        </p:nvSpPr>
        <p:spPr/>
        <p:txBody>
          <a:bodyPr/>
          <a:lstStyle/>
          <a:p>
            <a:r>
              <a:rPr lang="en-GB" dirty="0"/>
              <a:t>1</a:t>
            </a:r>
          </a:p>
        </p:txBody>
      </p:sp>
      <p:sp>
        <p:nvSpPr>
          <p:cNvPr id="6" name="TextBox 5">
            <a:extLst>
              <a:ext uri="{FF2B5EF4-FFF2-40B4-BE49-F238E27FC236}">
                <a16:creationId xmlns:a16="http://schemas.microsoft.com/office/drawing/2014/main" id="{FDD55D0B-D966-230C-78C1-DFE5D1D18324}"/>
              </a:ext>
            </a:extLst>
          </p:cNvPr>
          <p:cNvSpPr txBox="1"/>
          <p:nvPr/>
        </p:nvSpPr>
        <p:spPr>
          <a:xfrm>
            <a:off x="179614" y="1912677"/>
            <a:ext cx="11832772" cy="5078313"/>
          </a:xfrm>
          <a:prstGeom prst="rect">
            <a:avLst/>
          </a:prstGeom>
          <a:noFill/>
        </p:spPr>
        <p:txBody>
          <a:bodyPr wrap="square" lIns="91440" tIns="45720" rIns="91440" bIns="45720" anchor="t">
            <a:spAutoFit/>
          </a:bodyPr>
          <a:lstStyle/>
          <a:p>
            <a:pPr algn="l"/>
            <a:r>
              <a:rPr lang="en-GB" sz="1800" b="0" i="0" u="none" strike="noStrike" baseline="0" dirty="0">
                <a:solidFill>
                  <a:srgbClr val="1F1F3C"/>
                </a:solidFill>
                <a:latin typeface="Arial" panose="020B0604020202020204" pitchFamily="34" charset="0"/>
              </a:rPr>
              <a:t>Some applicants and (on programme) participants may be referred for an Occupational Health (OH) assessment.</a:t>
            </a:r>
          </a:p>
          <a:p>
            <a:pPr algn="l"/>
            <a:r>
              <a:rPr lang="en-GB" sz="1800" b="0" i="0" u="none" strike="noStrike" baseline="0" dirty="0">
                <a:solidFill>
                  <a:srgbClr val="1F1F3C"/>
                </a:solidFill>
                <a:latin typeface="Arial" panose="020B0604020202020204" pitchFamily="34" charset="0"/>
              </a:rPr>
              <a:t>An OH assessment will put together recommendations on what may needed for a participant to succeed in their academic and practice learning environment (placement).</a:t>
            </a:r>
          </a:p>
          <a:p>
            <a:pPr algn="l"/>
            <a:endParaRPr lang="en-GB" sz="1800" b="0" i="0" u="none" strike="noStrike" baseline="0" dirty="0">
              <a:solidFill>
                <a:srgbClr val="1F1F3C"/>
              </a:solidFill>
              <a:latin typeface="Arial" panose="020B0604020202020204" pitchFamily="34" charset="0"/>
            </a:endParaRPr>
          </a:p>
          <a:p>
            <a:r>
              <a:rPr lang="en-GB" sz="1800" b="0" i="0" u="none" strike="noStrike" baseline="0" dirty="0">
                <a:solidFill>
                  <a:srgbClr val="1F1F3C"/>
                </a:solidFill>
                <a:latin typeface="Arial"/>
                <a:cs typeface="Arial"/>
              </a:rPr>
              <a:t>Before they start the </a:t>
            </a:r>
            <a:r>
              <a:rPr lang="en-GB" dirty="0">
                <a:solidFill>
                  <a:srgbClr val="1F1F3C"/>
                </a:solidFill>
                <a:latin typeface="Arial"/>
                <a:cs typeface="Arial"/>
              </a:rPr>
              <a:t>Approach Social Work programme</a:t>
            </a:r>
            <a:r>
              <a:rPr lang="en-GB" sz="1800" b="0" i="0" u="none" strike="noStrike" baseline="0" dirty="0">
                <a:solidFill>
                  <a:srgbClr val="1F1F3C"/>
                </a:solidFill>
                <a:latin typeface="Arial"/>
                <a:cs typeface="Arial"/>
              </a:rPr>
              <a:t>, applicants undergo a number of checks to confirm their suitability to practice as a social worker, i.e. they can meet the standards of Social Work England (SWE) upon completion of their qualifying year.</a:t>
            </a:r>
          </a:p>
          <a:p>
            <a:pPr algn="l"/>
            <a:endParaRPr lang="en-GB" sz="1800" b="0" i="0" u="none" strike="noStrike" baseline="0" dirty="0">
              <a:solidFill>
                <a:srgbClr val="1F1F3C"/>
              </a:solidFill>
              <a:latin typeface="Arial" panose="020B0604020202020204" pitchFamily="34" charset="0"/>
            </a:endParaRPr>
          </a:p>
          <a:p>
            <a:pPr algn="l"/>
            <a:r>
              <a:rPr lang="en-GB" sz="1800" b="0" i="0" u="none" strike="noStrike" baseline="0" dirty="0">
                <a:solidFill>
                  <a:srgbClr val="1F1F3C"/>
                </a:solidFill>
                <a:latin typeface="Arial" panose="020B0604020202020204" pitchFamily="34" charset="0"/>
              </a:rPr>
              <a:t>The suitability process will also look at implementing adjustments to ensure that applicants can take part in the programme safely and effectively.</a:t>
            </a:r>
          </a:p>
          <a:p>
            <a:pPr algn="l"/>
            <a:endParaRPr lang="en-GB" dirty="0">
              <a:solidFill>
                <a:srgbClr val="1F1F3C"/>
              </a:solidFill>
              <a:effectLst/>
              <a:highlight>
                <a:srgbClr val="F5F5F5"/>
              </a:highlight>
              <a:latin typeface="Arial" panose="020B0604020202020204" pitchFamily="34" charset="0"/>
            </a:endParaRPr>
          </a:p>
          <a:p>
            <a:r>
              <a:rPr lang="en-GB" sz="1800" b="0" i="0" u="none" strike="noStrike" baseline="0" dirty="0">
                <a:solidFill>
                  <a:srgbClr val="1F1F3C"/>
                </a:solidFill>
                <a:latin typeface="Arial"/>
                <a:cs typeface="Arial"/>
              </a:rPr>
              <a:t>Year one </a:t>
            </a:r>
            <a:r>
              <a:rPr lang="en-GB" dirty="0">
                <a:solidFill>
                  <a:srgbClr val="1F1F3C"/>
                </a:solidFill>
                <a:latin typeface="Arial"/>
                <a:cs typeface="Arial"/>
              </a:rPr>
              <a:t>participants and year three participants (undertaking the masters) are</a:t>
            </a:r>
            <a:r>
              <a:rPr lang="en-GB" sz="1800" b="0" i="0" u="none" strike="noStrike" baseline="0" dirty="0">
                <a:solidFill>
                  <a:srgbClr val="1F1F3C"/>
                </a:solidFill>
                <a:latin typeface="Arial"/>
                <a:cs typeface="Arial"/>
              </a:rPr>
              <a:t> able to register with Lancaster </a:t>
            </a:r>
            <a:r>
              <a:rPr lang="en-GB" sz="1800" b="0" i="0" u="none" strike="noStrike" baseline="0" dirty="0">
                <a:solidFill>
                  <a:srgbClr val="1F1F3C"/>
                </a:solidFill>
                <a:latin typeface="ArialMT"/>
              </a:rPr>
              <a:t>University’s Disability Service if </a:t>
            </a:r>
            <a:r>
              <a:rPr lang="en-GB" dirty="0">
                <a:solidFill>
                  <a:srgbClr val="1F1F3C"/>
                </a:solidFill>
                <a:latin typeface="ArialMT"/>
              </a:rPr>
              <a:t>they feel they may have </a:t>
            </a:r>
            <a:r>
              <a:rPr lang="en-GB" sz="1800" b="0" i="0" u="none" strike="noStrike" baseline="0" dirty="0">
                <a:solidFill>
                  <a:srgbClr val="1F1F3C"/>
                </a:solidFill>
                <a:latin typeface="Arial"/>
                <a:cs typeface="Arial"/>
              </a:rPr>
              <a:t>a disability, long-term health condition or specific learning difficulty (SpLD</a:t>
            </a:r>
            <a:r>
              <a:rPr lang="en-GB" sz="1800" b="0" i="0" u="none" strike="noStrike" baseline="0" dirty="0">
                <a:solidFill>
                  <a:srgbClr val="1F1F3C"/>
                </a:solidFill>
                <a:latin typeface="ArialMT"/>
              </a:rPr>
              <a:t>). This means they can have on</a:t>
            </a:r>
            <a:r>
              <a:rPr lang="en-GB" sz="1800" b="0" i="0" u="none" strike="noStrike" baseline="0" dirty="0">
                <a:solidFill>
                  <a:srgbClr val="1F1F3C"/>
                </a:solidFill>
                <a:latin typeface="Arial"/>
                <a:cs typeface="Arial"/>
              </a:rPr>
              <a:t>-going advice </a:t>
            </a:r>
            <a:r>
              <a:rPr lang="en-GB" sz="1800" b="0" i="0" u="none" strike="noStrike" baseline="0" dirty="0">
                <a:solidFill>
                  <a:srgbClr val="1F1F3C"/>
                </a:solidFill>
                <a:latin typeface="ArialMT"/>
              </a:rPr>
              <a:t>and support from Lancaster’s Disability Service and an </a:t>
            </a:r>
            <a:r>
              <a:rPr lang="en-GB" sz="1800" b="0" i="0" u="none" strike="noStrike" baseline="0" dirty="0">
                <a:solidFill>
                  <a:srgbClr val="1F1F3C"/>
                </a:solidFill>
                <a:latin typeface="Arial"/>
                <a:cs typeface="Arial"/>
              </a:rPr>
              <a:t>Inclusive Learning Support Plan (ILSP) to enable them to access reasonable adjustments on programme.</a:t>
            </a:r>
            <a:r>
              <a:rPr lang="en-GB" dirty="0">
                <a:solidFill>
                  <a:srgbClr val="1F1F3C"/>
                </a:solidFill>
                <a:latin typeface="Arial"/>
                <a:cs typeface="Arial"/>
              </a:rPr>
              <a:t> They do not need formal medical evidence of a diagnosis to access this support.</a:t>
            </a:r>
            <a:endParaRPr lang="en-GB" sz="1800" b="0" i="0" u="none" strike="noStrike" baseline="0" dirty="0">
              <a:solidFill>
                <a:srgbClr val="1F1F3C"/>
              </a:solidFill>
              <a:latin typeface="Arial"/>
              <a:cs typeface="Arial"/>
            </a:endParaRPr>
          </a:p>
          <a:p>
            <a:pPr algn="l"/>
            <a:endParaRPr lang="en-GB" sz="1800" b="0" i="0" u="none" strike="noStrike" baseline="0" dirty="0">
              <a:solidFill>
                <a:srgbClr val="1F1F3C"/>
              </a:solidFill>
              <a:latin typeface="Arial" panose="020B0604020202020204" pitchFamily="34" charset="0"/>
            </a:endParaRPr>
          </a:p>
          <a:p>
            <a:pPr algn="l"/>
            <a:endParaRPr lang="en-US" b="0" i="0" dirty="0">
              <a:solidFill>
                <a:srgbClr val="000000"/>
              </a:solidFill>
              <a:effectLst/>
              <a:highlight>
                <a:srgbClr val="F5F5F5"/>
              </a:highlight>
              <a:latin typeface="Segoe UI" panose="020B0502040204020203" pitchFamily="34" charset="0"/>
            </a:endParaRPr>
          </a:p>
        </p:txBody>
      </p:sp>
    </p:spTree>
    <p:extLst>
      <p:ext uri="{BB962C8B-B14F-4D97-AF65-F5344CB8AC3E}">
        <p14:creationId xmlns:p14="http://schemas.microsoft.com/office/powerpoint/2010/main" val="4024665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5E0D073-74F3-8C80-E231-3E0598163CEB}"/>
              </a:ext>
            </a:extLst>
          </p:cNvPr>
          <p:cNvSpPr>
            <a:spLocks noGrp="1"/>
          </p:cNvSpPr>
          <p:nvPr>
            <p:ph type="ftr" sz="quarter" idx="11"/>
          </p:nvPr>
        </p:nvSpPr>
        <p:spPr/>
        <p:txBody>
          <a:bodyPr/>
          <a:lstStyle/>
          <a:p>
            <a:r>
              <a:rPr lang="en-US"/>
              <a:t>Approach Social Work – delivered by Frontline</a:t>
            </a:r>
            <a:endParaRPr lang="en-GB" dirty="0"/>
          </a:p>
        </p:txBody>
      </p:sp>
      <p:sp>
        <p:nvSpPr>
          <p:cNvPr id="4" name="Slide Number Placeholder 3">
            <a:extLst>
              <a:ext uri="{FF2B5EF4-FFF2-40B4-BE49-F238E27FC236}">
                <a16:creationId xmlns:a16="http://schemas.microsoft.com/office/drawing/2014/main" id="{F7FD4016-AF9E-FD9A-C0EF-D3A75FCDB232}"/>
              </a:ext>
            </a:extLst>
          </p:cNvPr>
          <p:cNvSpPr>
            <a:spLocks noGrp="1"/>
          </p:cNvSpPr>
          <p:nvPr>
            <p:ph type="sldNum" sz="quarter" idx="12"/>
          </p:nvPr>
        </p:nvSpPr>
        <p:spPr/>
        <p:txBody>
          <a:bodyPr/>
          <a:lstStyle/>
          <a:p>
            <a:r>
              <a:rPr lang="en-GB" dirty="0"/>
              <a:t>2</a:t>
            </a:r>
          </a:p>
        </p:txBody>
      </p:sp>
      <p:sp>
        <p:nvSpPr>
          <p:cNvPr id="9" name="TextBox 8">
            <a:extLst>
              <a:ext uri="{FF2B5EF4-FFF2-40B4-BE49-F238E27FC236}">
                <a16:creationId xmlns:a16="http://schemas.microsoft.com/office/drawing/2014/main" id="{CCA731DB-78C9-154F-4F42-5B79BC91B155}"/>
              </a:ext>
            </a:extLst>
          </p:cNvPr>
          <p:cNvSpPr txBox="1"/>
          <p:nvPr/>
        </p:nvSpPr>
        <p:spPr>
          <a:xfrm>
            <a:off x="308313" y="412794"/>
            <a:ext cx="11393829" cy="1200329"/>
          </a:xfrm>
          <a:prstGeom prst="rect">
            <a:avLst/>
          </a:prstGeom>
          <a:noFill/>
        </p:spPr>
        <p:txBody>
          <a:bodyPr wrap="square" lIns="91440" tIns="45720" rIns="91440" bIns="45720" anchor="t">
            <a:spAutoFit/>
          </a:bodyPr>
          <a:lstStyle/>
          <a:p>
            <a:r>
              <a:rPr lang="en-GB" sz="1800" b="0" i="0" u="none" strike="noStrike" baseline="0" dirty="0">
                <a:solidFill>
                  <a:srgbClr val="1F1F3C"/>
                </a:solidFill>
                <a:latin typeface="Arial"/>
                <a:cs typeface="Arial"/>
              </a:rPr>
              <a:t>If</a:t>
            </a:r>
            <a:r>
              <a:rPr lang="en-GB" dirty="0">
                <a:solidFill>
                  <a:srgbClr val="1F1F3C"/>
                </a:solidFill>
                <a:latin typeface="Arial"/>
                <a:cs typeface="Arial"/>
              </a:rPr>
              <a:t> </a:t>
            </a:r>
            <a:r>
              <a:rPr lang="en-GB" sz="1800" b="0" i="0" u="none" strike="noStrike" baseline="0" dirty="0">
                <a:solidFill>
                  <a:srgbClr val="1F1F3C"/>
                </a:solidFill>
                <a:latin typeface="Arial"/>
                <a:cs typeface="Arial"/>
              </a:rPr>
              <a:t>participants have </a:t>
            </a:r>
            <a:r>
              <a:rPr lang="en-GB" dirty="0">
                <a:solidFill>
                  <a:srgbClr val="1F1F3C"/>
                </a:solidFill>
                <a:latin typeface="Arial"/>
                <a:cs typeface="Arial"/>
              </a:rPr>
              <a:t>formal medical </a:t>
            </a:r>
            <a:r>
              <a:rPr lang="en-GB" sz="1800" b="0" i="0" u="none" strike="noStrike" baseline="0" dirty="0">
                <a:solidFill>
                  <a:srgbClr val="1F1F3C"/>
                </a:solidFill>
                <a:latin typeface="Arial"/>
                <a:cs typeface="Arial"/>
              </a:rPr>
              <a:t>evidence, they can also apply for Disabled Students Allowance (DSA) through student finance. This is non-means tested and can fund various things such as equipment, assistive technology and mentoring support (e.g. study skills tutor, mental health mentor). Participants must reach out to the disability team at Lancaster as it’s not something Frontline manage: </a:t>
            </a:r>
            <a:r>
              <a:rPr lang="en-GB" sz="1800" b="0" i="0" u="none" strike="noStrike" baseline="0" dirty="0">
                <a:solidFill>
                  <a:srgbClr val="1F1F3C"/>
                </a:solidFill>
                <a:latin typeface="Arial"/>
                <a:cs typeface="Arial"/>
                <a:hlinkClick r:id="rId2"/>
              </a:rPr>
              <a:t>disability@lancaster.ac.uk</a:t>
            </a:r>
            <a:r>
              <a:rPr lang="en-GB" sz="1800" b="0" i="0" u="none" strike="noStrike" baseline="0" dirty="0">
                <a:solidFill>
                  <a:srgbClr val="1F1F3C"/>
                </a:solidFill>
                <a:latin typeface="Arial"/>
                <a:cs typeface="Arial"/>
              </a:rPr>
              <a:t> </a:t>
            </a:r>
            <a:endParaRPr lang="en-GB" dirty="0">
              <a:latin typeface="Arial"/>
              <a:cs typeface="Arial"/>
            </a:endParaRPr>
          </a:p>
        </p:txBody>
      </p:sp>
      <p:sp>
        <p:nvSpPr>
          <p:cNvPr id="10" name="Title 1">
            <a:extLst>
              <a:ext uri="{FF2B5EF4-FFF2-40B4-BE49-F238E27FC236}">
                <a16:creationId xmlns:a16="http://schemas.microsoft.com/office/drawing/2014/main" id="{32E55A87-30E3-5118-CDF2-1BB53F701BD3}"/>
              </a:ext>
            </a:extLst>
          </p:cNvPr>
          <p:cNvSpPr>
            <a:spLocks noGrp="1"/>
          </p:cNvSpPr>
          <p:nvPr>
            <p:ph type="title"/>
          </p:nvPr>
        </p:nvSpPr>
        <p:spPr>
          <a:xfrm>
            <a:off x="308313" y="1956418"/>
            <a:ext cx="10515600" cy="820393"/>
          </a:xfrm>
        </p:spPr>
        <p:txBody>
          <a:bodyPr>
            <a:normAutofit/>
          </a:bodyPr>
          <a:lstStyle/>
          <a:p>
            <a:r>
              <a:rPr lang="en-GB" sz="3200" b="0" i="0" u="none" strike="noStrike" baseline="0" dirty="0">
                <a:solidFill>
                  <a:srgbClr val="1F1F3C"/>
                </a:solidFill>
                <a:latin typeface="Arial-Black"/>
              </a:rPr>
              <a:t>When can participants disclose a disability?</a:t>
            </a:r>
            <a:endParaRPr lang="en-GB" sz="3200" dirty="0"/>
          </a:p>
        </p:txBody>
      </p:sp>
      <p:sp>
        <p:nvSpPr>
          <p:cNvPr id="12" name="TextBox 11">
            <a:extLst>
              <a:ext uri="{FF2B5EF4-FFF2-40B4-BE49-F238E27FC236}">
                <a16:creationId xmlns:a16="http://schemas.microsoft.com/office/drawing/2014/main" id="{601167C6-F757-015F-7608-569D13853EB4}"/>
              </a:ext>
            </a:extLst>
          </p:cNvPr>
          <p:cNvSpPr txBox="1"/>
          <p:nvPr/>
        </p:nvSpPr>
        <p:spPr>
          <a:xfrm>
            <a:off x="308313" y="2927028"/>
            <a:ext cx="11208773" cy="2308324"/>
          </a:xfrm>
          <a:prstGeom prst="rect">
            <a:avLst/>
          </a:prstGeom>
          <a:noFill/>
        </p:spPr>
        <p:txBody>
          <a:bodyPr wrap="square" lIns="91440" tIns="45720" rIns="91440" bIns="45720" anchor="t">
            <a:spAutoFit/>
          </a:bodyPr>
          <a:lstStyle/>
          <a:p>
            <a:pPr algn="l"/>
            <a:r>
              <a:rPr lang="en-GB" sz="1800" b="0" i="0" u="none" strike="noStrike" baseline="0" dirty="0">
                <a:solidFill>
                  <a:srgbClr val="1F1F3C"/>
                </a:solidFill>
                <a:latin typeface="Arial" panose="020B0604020202020204" pitchFamily="34" charset="0"/>
              </a:rPr>
              <a:t>ANY TIME - There is no set time that a participant should or should not disclose a disability or health condition. It is encouraged through the applicant journey at various stages to disclose disabilities or health conditions so that support can be considered The sooner participants disclose, the quicker adjustments can be put in place. If one of your participants knows or suspects of a health condition/ disability, they should contact </a:t>
            </a:r>
            <a:r>
              <a:rPr lang="en-GB" sz="1800" b="0" i="0" u="none" strike="noStrike" baseline="0" dirty="0">
                <a:solidFill>
                  <a:srgbClr val="0563C2"/>
                </a:solidFill>
                <a:latin typeface="Arial" panose="020B0604020202020204" pitchFamily="34" charset="0"/>
              </a:rPr>
              <a:t>disability@lancaster.ac.uk</a:t>
            </a:r>
          </a:p>
          <a:p>
            <a:pPr algn="l"/>
            <a:endParaRPr lang="en-GB" sz="1800" b="0" i="0" u="none" strike="noStrike" baseline="0" dirty="0">
              <a:solidFill>
                <a:srgbClr val="0563C2"/>
              </a:solidFill>
              <a:latin typeface="Arial" panose="020B0604020202020204" pitchFamily="34" charset="0"/>
              <a:cs typeface="Arial" panose="020B0604020202020204" pitchFamily="34" charset="0"/>
            </a:endParaRPr>
          </a:p>
          <a:p>
            <a:pPr algn="l"/>
            <a:r>
              <a:rPr lang="en-GB" dirty="0">
                <a:solidFill>
                  <a:srgbClr val="1F1F3C"/>
                </a:solidFill>
                <a:latin typeface="Arial" panose="020B0604020202020204" pitchFamily="34" charset="0"/>
              </a:rPr>
              <a:t>In some cases participants choose not to disclose their disability / health requirements until they have started the programme. In these cases, they will not have gone through pre-programme suitability checks.</a:t>
            </a:r>
          </a:p>
        </p:txBody>
      </p:sp>
    </p:spTree>
    <p:extLst>
      <p:ext uri="{BB962C8B-B14F-4D97-AF65-F5344CB8AC3E}">
        <p14:creationId xmlns:p14="http://schemas.microsoft.com/office/powerpoint/2010/main" val="2605147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5E0D073-74F3-8C80-E231-3E0598163CEB}"/>
              </a:ext>
            </a:extLst>
          </p:cNvPr>
          <p:cNvSpPr>
            <a:spLocks noGrp="1"/>
          </p:cNvSpPr>
          <p:nvPr>
            <p:ph type="ftr" sz="quarter" idx="11"/>
          </p:nvPr>
        </p:nvSpPr>
        <p:spPr/>
        <p:txBody>
          <a:bodyPr/>
          <a:lstStyle/>
          <a:p>
            <a:r>
              <a:rPr lang="en-US"/>
              <a:t>Approach Social Work – delivered by Frontline</a:t>
            </a:r>
            <a:endParaRPr lang="en-GB" dirty="0"/>
          </a:p>
        </p:txBody>
      </p:sp>
      <p:sp>
        <p:nvSpPr>
          <p:cNvPr id="4" name="Slide Number Placeholder 3">
            <a:extLst>
              <a:ext uri="{FF2B5EF4-FFF2-40B4-BE49-F238E27FC236}">
                <a16:creationId xmlns:a16="http://schemas.microsoft.com/office/drawing/2014/main" id="{F7FD4016-AF9E-FD9A-C0EF-D3A75FCDB232}"/>
              </a:ext>
            </a:extLst>
          </p:cNvPr>
          <p:cNvSpPr>
            <a:spLocks noGrp="1"/>
          </p:cNvSpPr>
          <p:nvPr>
            <p:ph type="sldNum" sz="quarter" idx="12"/>
          </p:nvPr>
        </p:nvSpPr>
        <p:spPr/>
        <p:txBody>
          <a:bodyPr/>
          <a:lstStyle/>
          <a:p>
            <a:r>
              <a:rPr lang="en-GB" dirty="0"/>
              <a:t>2</a:t>
            </a:r>
          </a:p>
        </p:txBody>
      </p:sp>
      <p:sp>
        <p:nvSpPr>
          <p:cNvPr id="10" name="Title 1">
            <a:extLst>
              <a:ext uri="{FF2B5EF4-FFF2-40B4-BE49-F238E27FC236}">
                <a16:creationId xmlns:a16="http://schemas.microsoft.com/office/drawing/2014/main" id="{32E55A87-30E3-5118-CDF2-1BB53F701BD3}"/>
              </a:ext>
            </a:extLst>
          </p:cNvPr>
          <p:cNvSpPr>
            <a:spLocks noGrp="1"/>
          </p:cNvSpPr>
          <p:nvPr>
            <p:ph type="title"/>
          </p:nvPr>
        </p:nvSpPr>
        <p:spPr>
          <a:xfrm>
            <a:off x="308313" y="381454"/>
            <a:ext cx="10515600" cy="820393"/>
          </a:xfrm>
        </p:spPr>
        <p:txBody>
          <a:bodyPr>
            <a:normAutofit/>
          </a:bodyPr>
          <a:lstStyle/>
          <a:p>
            <a:r>
              <a:rPr lang="en-GB" sz="3200" b="0" i="0" u="none" strike="noStrike" baseline="0" dirty="0">
                <a:solidFill>
                  <a:srgbClr val="1F1F3C"/>
                </a:solidFill>
                <a:latin typeface="Arial-Black"/>
              </a:rPr>
              <a:t>What other support is available?</a:t>
            </a:r>
            <a:endParaRPr lang="en-GB" sz="3200" dirty="0"/>
          </a:p>
        </p:txBody>
      </p:sp>
      <p:sp>
        <p:nvSpPr>
          <p:cNvPr id="12" name="TextBox 11">
            <a:extLst>
              <a:ext uri="{FF2B5EF4-FFF2-40B4-BE49-F238E27FC236}">
                <a16:creationId xmlns:a16="http://schemas.microsoft.com/office/drawing/2014/main" id="{601167C6-F757-015F-7608-569D13853EB4}"/>
              </a:ext>
            </a:extLst>
          </p:cNvPr>
          <p:cNvSpPr txBox="1"/>
          <p:nvPr/>
        </p:nvSpPr>
        <p:spPr>
          <a:xfrm>
            <a:off x="308313" y="1403028"/>
            <a:ext cx="11208773" cy="3139321"/>
          </a:xfrm>
          <a:prstGeom prst="rect">
            <a:avLst/>
          </a:prstGeom>
          <a:noFill/>
        </p:spPr>
        <p:txBody>
          <a:bodyPr wrap="square" lIns="91440" tIns="45720" rIns="91440" bIns="45720" anchor="t">
            <a:spAutoFit/>
          </a:bodyPr>
          <a:lstStyle/>
          <a:p>
            <a:pPr algn="l"/>
            <a:r>
              <a:rPr lang="en-GB" dirty="0">
                <a:solidFill>
                  <a:srgbClr val="1F1F3C"/>
                </a:solidFill>
                <a:latin typeface="Arial"/>
                <a:cs typeface="Arial"/>
              </a:rPr>
              <a:t>There are affinity groups and community spaces available on the programme, which participants may identify with and wish to join as a means of peer support.</a:t>
            </a:r>
            <a:endParaRPr lang="en-US" dirty="0">
              <a:latin typeface="Arial"/>
              <a:cs typeface="Arial"/>
            </a:endParaRPr>
          </a:p>
          <a:p>
            <a:pPr algn="l"/>
            <a:endParaRPr lang="en-GB" dirty="0">
              <a:solidFill>
                <a:srgbClr val="1F1F3C"/>
              </a:solidFill>
              <a:latin typeface="Arial" panose="020B0604020202020204" pitchFamily="34" charset="0"/>
            </a:endParaRPr>
          </a:p>
          <a:p>
            <a:pPr algn="l"/>
            <a:r>
              <a:rPr lang="en-GB" dirty="0">
                <a:solidFill>
                  <a:srgbClr val="1F1F3C"/>
                </a:solidFill>
                <a:latin typeface="Arial"/>
                <a:cs typeface="Arial"/>
              </a:rPr>
              <a:t>All participants have access to free assistive technology, available through free trials or Microsoft functions.</a:t>
            </a:r>
          </a:p>
          <a:p>
            <a:pPr algn="l"/>
            <a:endParaRPr lang="en-GB" dirty="0">
              <a:solidFill>
                <a:srgbClr val="1F1F3C"/>
              </a:solidFill>
              <a:latin typeface="Arial" panose="020B0604020202020204" pitchFamily="34" charset="0"/>
              <a:cs typeface="Arial" panose="020B0604020202020204" pitchFamily="34" charset="0"/>
            </a:endParaRPr>
          </a:p>
          <a:p>
            <a:r>
              <a:rPr lang="en-GB" dirty="0">
                <a:solidFill>
                  <a:srgbClr val="1F1F3C"/>
                </a:solidFill>
                <a:latin typeface="Arial"/>
                <a:cs typeface="Arial"/>
              </a:rPr>
              <a:t>Participants have a practice tutor for pastoral and academic support.</a:t>
            </a:r>
          </a:p>
          <a:p>
            <a:endParaRPr lang="en-GB" dirty="0">
              <a:solidFill>
                <a:srgbClr val="1F1F3C"/>
              </a:solidFill>
              <a:latin typeface="Arial" panose="020B0604020202020204" pitchFamily="34" charset="0"/>
              <a:cs typeface="Arial" panose="020B0604020202020204" pitchFamily="34" charset="0"/>
            </a:endParaRPr>
          </a:p>
          <a:p>
            <a:r>
              <a:rPr lang="en-GB" dirty="0">
                <a:solidFill>
                  <a:srgbClr val="1F1F3C"/>
                </a:solidFill>
                <a:latin typeface="Arial"/>
                <a:cs typeface="Arial"/>
              </a:rPr>
              <a:t>While registered as a Lancaster University student during Year 1 and Year 3 of Approach social work, participants have access to mental health and wellbeing support via the Student Assistance Programme (SAP). This is a free wellbeing phoneline that is available 365 days a year, 24/7, where speaking to a counsellor is possible. Further details around this can be found in the participant handbook.</a:t>
            </a:r>
          </a:p>
        </p:txBody>
      </p:sp>
    </p:spTree>
    <p:extLst>
      <p:ext uri="{BB962C8B-B14F-4D97-AF65-F5344CB8AC3E}">
        <p14:creationId xmlns:p14="http://schemas.microsoft.com/office/powerpoint/2010/main" val="2736278821"/>
      </p:ext>
    </p:extLst>
  </p:cSld>
  <p:clrMapOvr>
    <a:masterClrMapping/>
  </p:clrMapOvr>
</p:sld>
</file>

<file path=ppt/theme/theme1.xml><?xml version="1.0" encoding="utf-8"?>
<a:theme xmlns:a="http://schemas.openxmlformats.org/drawingml/2006/main" name="Office Theme">
  <a:themeElements>
    <a:clrScheme name="Approach Social Work">
      <a:dk1>
        <a:srgbClr val="000000"/>
      </a:dk1>
      <a:lt1>
        <a:srgbClr val="FFFFFF"/>
      </a:lt1>
      <a:dk2>
        <a:srgbClr val="1F1F3C"/>
      </a:dk2>
      <a:lt2>
        <a:srgbClr val="F0EEE9"/>
      </a:lt2>
      <a:accent1>
        <a:srgbClr val="6638D1"/>
      </a:accent1>
      <a:accent2>
        <a:srgbClr val="70FAF5"/>
      </a:accent2>
      <a:accent3>
        <a:srgbClr val="EE633D"/>
      </a:accent3>
      <a:accent4>
        <a:srgbClr val="F6C2CD"/>
      </a:accent4>
      <a:accent5>
        <a:srgbClr val="6638D1"/>
      </a:accent5>
      <a:accent6>
        <a:srgbClr val="EE633D"/>
      </a:accent6>
      <a:hlink>
        <a:srgbClr val="EE633D"/>
      </a:hlink>
      <a:folHlink>
        <a:srgbClr val="6638D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pproach Social Work PPT teaching template.potx" id="{D886BC5B-24D5-4B13-998E-50C66EE116CE}" vid="{BD6DDFE4-0D1F-4559-B024-2B60BD25FA77}"/>
    </a:ext>
  </a:extLst>
</a:theme>
</file>

<file path=ppt/theme/theme2.xml><?xml version="1.0" encoding="utf-8"?>
<a:theme xmlns:a="http://schemas.openxmlformats.org/drawingml/2006/main" name="Quote slides">
  <a:themeElements>
    <a:clrScheme name="Approach Social Work">
      <a:dk1>
        <a:srgbClr val="000000"/>
      </a:dk1>
      <a:lt1>
        <a:srgbClr val="FFFFFF"/>
      </a:lt1>
      <a:dk2>
        <a:srgbClr val="1F1F3C"/>
      </a:dk2>
      <a:lt2>
        <a:srgbClr val="F0EEE9"/>
      </a:lt2>
      <a:accent1>
        <a:srgbClr val="6638D1"/>
      </a:accent1>
      <a:accent2>
        <a:srgbClr val="70FAF5"/>
      </a:accent2>
      <a:accent3>
        <a:srgbClr val="EE633D"/>
      </a:accent3>
      <a:accent4>
        <a:srgbClr val="F6C2CD"/>
      </a:accent4>
      <a:accent5>
        <a:srgbClr val="6638D1"/>
      </a:accent5>
      <a:accent6>
        <a:srgbClr val="EE633D"/>
      </a:accent6>
      <a:hlink>
        <a:srgbClr val="EE633D"/>
      </a:hlink>
      <a:folHlink>
        <a:srgbClr val="6638D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pproach Social Work PPT teaching template.potx" id="{D886BC5B-24D5-4B13-998E-50C66EE116CE}" vid="{51264CDF-4416-4F1F-8023-A5EEC4D3029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aeb473a-6f91-4307-8fce-9e702a125af5">
      <Terms xmlns="http://schemas.microsoft.com/office/infopath/2007/PartnerControls"/>
    </lcf76f155ced4ddcb4097134ff3c332f>
    <TaxCatchAll xmlns="535a1f9a-b86d-4beb-9da6-7bde6bb47bb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0CEE4A8181BE448BF7F4C976A2376F" ma:contentTypeVersion="19" ma:contentTypeDescription="Create a new document." ma:contentTypeScope="" ma:versionID="44be30c37366b77c597daea2495a9d45">
  <xsd:schema xmlns:xsd="http://www.w3.org/2001/XMLSchema" xmlns:xs="http://www.w3.org/2001/XMLSchema" xmlns:p="http://schemas.microsoft.com/office/2006/metadata/properties" xmlns:ns2="faeb473a-6f91-4307-8fce-9e702a125af5" xmlns:ns3="535a1f9a-b86d-4beb-9da6-7bde6bb47bb6" targetNamespace="http://schemas.microsoft.com/office/2006/metadata/properties" ma:root="true" ma:fieldsID="8ab85cde71f9551e2bba8e948b8014f1" ns2:_="" ns3:_="">
    <xsd:import namespace="faeb473a-6f91-4307-8fce-9e702a125af5"/>
    <xsd:import namespace="535a1f9a-b86d-4beb-9da6-7bde6bb47bb6"/>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eb473a-6f91-4307-8fce-9e702a125a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05aeeb3-3e7d-4c20-a31e-cadcc35f1060"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35a1f9a-b86d-4beb-9da6-7bde6bb47bb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4e0dca24-c025-436b-a84e-4a2115ea5851}" ma:internalName="TaxCatchAll" ma:showField="CatchAllData" ma:web="535a1f9a-b86d-4beb-9da6-7bde6bb47bb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87D02A-76A5-4EDF-8823-DCA91581662C}">
  <ds:schemaRefs>
    <ds:schemaRef ds:uri="http://schemas.microsoft.com/sharepoint/v3/contenttype/forms"/>
  </ds:schemaRefs>
</ds:datastoreItem>
</file>

<file path=customXml/itemProps2.xml><?xml version="1.0" encoding="utf-8"?>
<ds:datastoreItem xmlns:ds="http://schemas.openxmlformats.org/officeDocument/2006/customXml" ds:itemID="{EB9AD0B0-373F-49BF-B730-94EF0B6076BC}">
  <ds:schemaRefs>
    <ds:schemaRef ds:uri="http://schemas.openxmlformats.org/package/2006/metadata/core-properties"/>
    <ds:schemaRef ds:uri="http://www.w3.org/XML/1998/namespace"/>
    <ds:schemaRef ds:uri="http://purl.org/dc/dcmitype/"/>
    <ds:schemaRef ds:uri="http://purl.org/dc/terms/"/>
    <ds:schemaRef ds:uri="http://schemas.microsoft.com/office/2006/documentManagement/types"/>
    <ds:schemaRef ds:uri="http://purl.org/dc/elements/1.1/"/>
    <ds:schemaRef ds:uri="http://schemas.microsoft.com/office/infopath/2007/PartnerControls"/>
    <ds:schemaRef ds:uri="75e700d2-cc06-494a-8a70-18c0a2e64694"/>
    <ds:schemaRef ds:uri="1688e4dc-93eb-46e5-a0dc-8cdb4393c48c"/>
    <ds:schemaRef ds:uri="http://schemas.microsoft.com/office/2006/metadata/properties"/>
    <ds:schemaRef ds:uri="faeb473a-6f91-4307-8fce-9e702a125af5"/>
    <ds:schemaRef ds:uri="535a1f9a-b86d-4beb-9da6-7bde6bb47bb6"/>
  </ds:schemaRefs>
</ds:datastoreItem>
</file>

<file path=customXml/itemProps3.xml><?xml version="1.0" encoding="utf-8"?>
<ds:datastoreItem xmlns:ds="http://schemas.openxmlformats.org/officeDocument/2006/customXml" ds:itemID="{B91A6204-9C62-4ED2-A354-33F53A1CBD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eb473a-6f91-4307-8fce-9e702a125af5"/>
    <ds:schemaRef ds:uri="535a1f9a-b86d-4beb-9da6-7bde6bb47b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Approach Social Work PPT template</Template>
  <TotalTime>55</TotalTime>
  <Words>531</Words>
  <Application>Microsoft Office PowerPoint</Application>
  <PresentationFormat>Widescreen</PresentationFormat>
  <Paragraphs>28</Paragraphs>
  <Slides>3</Slides>
  <Notes>0</Notes>
  <HiddenSlides>0</HiddenSlides>
  <MMClips>0</MMClips>
  <ScaleCrop>false</ScaleCrop>
  <HeadingPairs>
    <vt:vector size="4" baseType="variant">
      <vt:variant>
        <vt:lpstr>Theme</vt:lpstr>
      </vt:variant>
      <vt:variant>
        <vt:i4>2</vt:i4>
      </vt:variant>
      <vt:variant>
        <vt:lpstr>Slide Titles</vt:lpstr>
      </vt:variant>
      <vt:variant>
        <vt:i4>3</vt:i4>
      </vt:variant>
    </vt:vector>
  </HeadingPairs>
  <TitlesOfParts>
    <vt:vector size="5" baseType="lpstr">
      <vt:lpstr>Office Theme</vt:lpstr>
      <vt:lpstr>Quote slides</vt:lpstr>
      <vt:lpstr>What support is available to participants?</vt:lpstr>
      <vt:lpstr>When can participants disclose a disability?</vt:lpstr>
      <vt:lpstr>What other support is available?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Asma Tariq</dc:creator>
  <cp:lastModifiedBy>Rois Deegan</cp:lastModifiedBy>
  <cp:revision>59</cp:revision>
  <dcterms:created xsi:type="dcterms:W3CDTF">2024-07-11T14:17:08Z</dcterms:created>
  <dcterms:modified xsi:type="dcterms:W3CDTF">2026-09-11T09:24:25Z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0x010100AA0CEE4A8181BE448BF7F4C976A2376F</vt:lpwstr>
  </property>
  <property fmtid="{D5CDD505-2E9C-101B-9397-08002B2CF9AE}" pid="3" name="MediaServiceImageTags">
    <vt:lpwstr/>
  </property>
</Properties>
</file>